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Fredoka"/>
      <p:regular r:id="rId16"/>
      <p:bold r:id="rId17"/>
    </p:embeddedFont>
    <p:embeddedFont>
      <p:font typeface="Lato"/>
      <p:regular r:id="rId18"/>
      <p:bold r:id="rId19"/>
      <p:italic r:id="rId20"/>
      <p:boldItalic r:id="rId21"/>
    </p:embeddedFont>
    <p:embeddedFont>
      <p:font typeface="Palanquin Dark"/>
      <p:regular r:id="rId22"/>
      <p:bold r:id="rId23"/>
    </p:embeddedFont>
    <p:embeddedFont>
      <p:font typeface="Convergence"/>
      <p:regular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5" roundtripDataSignature="AMtx7mhnEGKk/BFFshtWWfv6mihdwgzzI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C13AE5C-FF68-4C27-B626-552EACECFBEF}">
  <a:tblStyle styleId="{DC13AE5C-FF68-4C27-B626-552EACECFBEF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italic.fntdata"/><Relationship Id="rId22" Type="http://schemas.openxmlformats.org/officeDocument/2006/relationships/font" Target="fonts/PalanquinDark-regular.fntdata"/><Relationship Id="rId21" Type="http://schemas.openxmlformats.org/officeDocument/2006/relationships/font" Target="fonts/Lato-boldItalic.fntdata"/><Relationship Id="rId24" Type="http://schemas.openxmlformats.org/officeDocument/2006/relationships/font" Target="fonts/Convergence-regular.fntdata"/><Relationship Id="rId23" Type="http://schemas.openxmlformats.org/officeDocument/2006/relationships/font" Target="fonts/PalanquinDark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customschemas.google.com/relationships/presentationmetadata" Target="meta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Fredoka-bold.fntdata"/><Relationship Id="rId16" Type="http://schemas.openxmlformats.org/officeDocument/2006/relationships/font" Target="fonts/Fredoka-regular.fntdata"/><Relationship Id="rId19" Type="http://schemas.openxmlformats.org/officeDocument/2006/relationships/font" Target="fonts/Lato-bold.fntdata"/><Relationship Id="rId18" Type="http://schemas.openxmlformats.org/officeDocument/2006/relationships/font" Target="fonts/Lato-regular.fntdata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4" name="Google Shape;22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2d53a418c84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2d53a418c84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1" name="Google Shape;231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8" name="Google Shape;24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4" name="Google Shape;25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1" name="Google Shape;26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8" name="Google Shape;26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6" name="Google Shape;27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3" name="Google Shape;28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2d53a418c8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2d53a418c8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52"/>
          <p:cNvSpPr txBox="1"/>
          <p:nvPr>
            <p:ph type="ctrTitle"/>
          </p:nvPr>
        </p:nvSpPr>
        <p:spPr>
          <a:xfrm>
            <a:off x="3882057" y="1016425"/>
            <a:ext cx="4086900" cy="232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52"/>
          <p:cNvSpPr txBox="1"/>
          <p:nvPr>
            <p:ph idx="1" type="subTitle"/>
          </p:nvPr>
        </p:nvSpPr>
        <p:spPr>
          <a:xfrm>
            <a:off x="3882057" y="3393325"/>
            <a:ext cx="2894100" cy="68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11" name="Google Shape;11;p52"/>
          <p:cNvGrpSpPr/>
          <p:nvPr/>
        </p:nvGrpSpPr>
        <p:grpSpPr>
          <a:xfrm>
            <a:off x="-978630" y="0"/>
            <a:ext cx="10170430" cy="5143577"/>
            <a:chOff x="-978630" y="0"/>
            <a:chExt cx="10170430" cy="5143577"/>
          </a:xfrm>
        </p:grpSpPr>
        <p:grpSp>
          <p:nvGrpSpPr>
            <p:cNvPr id="12" name="Google Shape;12;p52"/>
            <p:cNvGrpSpPr/>
            <p:nvPr/>
          </p:nvGrpSpPr>
          <p:grpSpPr>
            <a:xfrm>
              <a:off x="-978630" y="0"/>
              <a:ext cx="7032906" cy="5143577"/>
              <a:chOff x="-978630" y="0"/>
              <a:chExt cx="7032906" cy="5143577"/>
            </a:xfrm>
          </p:grpSpPr>
          <p:sp>
            <p:nvSpPr>
              <p:cNvPr id="13" name="Google Shape;13;p52"/>
              <p:cNvSpPr/>
              <p:nvPr/>
            </p:nvSpPr>
            <p:spPr>
              <a:xfrm>
                <a:off x="-978630" y="0"/>
                <a:ext cx="5557875" cy="3101875"/>
              </a:xfrm>
              <a:custGeom>
                <a:rect b="b" l="l" r="r" t="t"/>
                <a:pathLst>
                  <a:path extrusionOk="0" h="124075" w="222315">
                    <a:moveTo>
                      <a:pt x="0" y="0"/>
                    </a:moveTo>
                    <a:lnTo>
                      <a:pt x="0" y="124075"/>
                    </a:lnTo>
                    <a:cubicBezTo>
                      <a:pt x="0" y="124075"/>
                      <a:pt x="61" y="93953"/>
                      <a:pt x="25624" y="87600"/>
                    </a:cubicBezTo>
                    <a:cubicBezTo>
                      <a:pt x="51186" y="81247"/>
                      <a:pt x="67448" y="76870"/>
                      <a:pt x="77752" y="50578"/>
                    </a:cubicBezTo>
                    <a:cubicBezTo>
                      <a:pt x="85861" y="29973"/>
                      <a:pt x="98872" y="12044"/>
                      <a:pt x="123347" y="12044"/>
                    </a:cubicBezTo>
                    <a:cubicBezTo>
                      <a:pt x="130067" y="12044"/>
                      <a:pt x="137650" y="13395"/>
                      <a:pt x="146234" y="16414"/>
                    </a:cubicBezTo>
                    <a:cubicBezTo>
                      <a:pt x="159299" y="21008"/>
                      <a:pt x="171212" y="23109"/>
                      <a:pt x="181573" y="23109"/>
                    </a:cubicBezTo>
                    <a:cubicBezTo>
                      <a:pt x="202812" y="23109"/>
                      <a:pt x="217534" y="14280"/>
                      <a:pt x="2223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" name="Google Shape;14;p52"/>
              <p:cNvSpPr/>
              <p:nvPr/>
            </p:nvSpPr>
            <p:spPr>
              <a:xfrm>
                <a:off x="0" y="2571750"/>
                <a:ext cx="6054276" cy="2571827"/>
              </a:xfrm>
              <a:custGeom>
                <a:rect b="b" l="l" r="r" t="t"/>
                <a:pathLst>
                  <a:path extrusionOk="0" h="61693" w="145230">
                    <a:moveTo>
                      <a:pt x="48008" y="0"/>
                    </a:moveTo>
                    <a:cubicBezTo>
                      <a:pt x="42535" y="0"/>
                      <a:pt x="37147" y="1823"/>
                      <a:pt x="32738" y="5274"/>
                    </a:cubicBezTo>
                    <a:cubicBezTo>
                      <a:pt x="27008" y="9779"/>
                      <a:pt x="23127" y="16155"/>
                      <a:pt x="18991" y="22070"/>
                    </a:cubicBezTo>
                    <a:cubicBezTo>
                      <a:pt x="14371" y="28655"/>
                      <a:pt x="9195" y="34430"/>
                      <a:pt x="2010" y="38266"/>
                    </a:cubicBezTo>
                    <a:cubicBezTo>
                      <a:pt x="1340" y="38612"/>
                      <a:pt x="670" y="38959"/>
                      <a:pt x="0" y="39282"/>
                    </a:cubicBezTo>
                    <a:lnTo>
                      <a:pt x="0" y="61693"/>
                    </a:lnTo>
                    <a:lnTo>
                      <a:pt x="145229" y="61693"/>
                    </a:lnTo>
                    <a:cubicBezTo>
                      <a:pt x="140747" y="57095"/>
                      <a:pt x="135156" y="53722"/>
                      <a:pt x="129010" y="51897"/>
                    </a:cubicBezTo>
                    <a:cubicBezTo>
                      <a:pt x="126028" y="51048"/>
                      <a:pt x="123056" y="50766"/>
                      <a:pt x="120083" y="50766"/>
                    </a:cubicBezTo>
                    <a:cubicBezTo>
                      <a:pt x="114399" y="50766"/>
                      <a:pt x="108714" y="51798"/>
                      <a:pt x="102950" y="51874"/>
                    </a:cubicBezTo>
                    <a:cubicBezTo>
                      <a:pt x="102773" y="51876"/>
                      <a:pt x="102597" y="51878"/>
                      <a:pt x="102421" y="51878"/>
                    </a:cubicBezTo>
                    <a:cubicBezTo>
                      <a:pt x="97963" y="51878"/>
                      <a:pt x="93625" y="51021"/>
                      <a:pt x="89757" y="48732"/>
                    </a:cubicBezTo>
                    <a:cubicBezTo>
                      <a:pt x="86084" y="46537"/>
                      <a:pt x="83127" y="43372"/>
                      <a:pt x="81209" y="39583"/>
                    </a:cubicBezTo>
                    <a:cubicBezTo>
                      <a:pt x="77258" y="31866"/>
                      <a:pt x="76889" y="22879"/>
                      <a:pt x="72545" y="15324"/>
                    </a:cubicBezTo>
                    <a:cubicBezTo>
                      <a:pt x="68618" y="8462"/>
                      <a:pt x="62264" y="2940"/>
                      <a:pt x="54548" y="884"/>
                    </a:cubicBezTo>
                    <a:cubicBezTo>
                      <a:pt x="52392" y="291"/>
                      <a:pt x="50193" y="0"/>
                      <a:pt x="4800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5" name="Google Shape;15;p52"/>
            <p:cNvSpPr/>
            <p:nvPr/>
          </p:nvSpPr>
          <p:spPr>
            <a:xfrm flipH="1" rot="10800000">
              <a:off x="7378425" y="3163625"/>
              <a:ext cx="1813375" cy="1979875"/>
            </a:xfrm>
            <a:custGeom>
              <a:rect b="b" l="l" r="r" t="t"/>
              <a:pathLst>
                <a:path extrusionOk="0" h="79195" w="72535">
                  <a:moveTo>
                    <a:pt x="7690" y="1"/>
                  </a:moveTo>
                  <a:cubicBezTo>
                    <a:pt x="12073" y="637"/>
                    <a:pt x="16114" y="3698"/>
                    <a:pt x="17657" y="7861"/>
                  </a:cubicBezTo>
                  <a:cubicBezTo>
                    <a:pt x="19934" y="13934"/>
                    <a:pt x="16873" y="21207"/>
                    <a:pt x="12906" y="25884"/>
                  </a:cubicBezTo>
                  <a:cubicBezTo>
                    <a:pt x="8596" y="30978"/>
                    <a:pt x="4262" y="35361"/>
                    <a:pt x="2376" y="41997"/>
                  </a:cubicBezTo>
                  <a:cubicBezTo>
                    <a:pt x="1" y="50348"/>
                    <a:pt x="2646" y="59678"/>
                    <a:pt x="10433" y="64183"/>
                  </a:cubicBezTo>
                  <a:cubicBezTo>
                    <a:pt x="14324" y="66446"/>
                    <a:pt x="18751" y="67131"/>
                    <a:pt x="23295" y="67131"/>
                  </a:cubicBezTo>
                  <a:cubicBezTo>
                    <a:pt x="26815" y="67131"/>
                    <a:pt x="30404" y="66720"/>
                    <a:pt x="33868" y="66314"/>
                  </a:cubicBezTo>
                  <a:cubicBezTo>
                    <a:pt x="36858" y="65954"/>
                    <a:pt x="39959" y="65646"/>
                    <a:pt x="43016" y="65646"/>
                  </a:cubicBezTo>
                  <a:cubicBezTo>
                    <a:pt x="48070" y="65646"/>
                    <a:pt x="53002" y="66488"/>
                    <a:pt x="57107" y="69326"/>
                  </a:cubicBezTo>
                  <a:cubicBezTo>
                    <a:pt x="59605" y="71040"/>
                    <a:pt x="61613" y="73415"/>
                    <a:pt x="63890" y="75448"/>
                  </a:cubicBezTo>
                  <a:cubicBezTo>
                    <a:pt x="66192" y="77480"/>
                    <a:pt x="68959" y="79195"/>
                    <a:pt x="72020" y="79195"/>
                  </a:cubicBezTo>
                  <a:cubicBezTo>
                    <a:pt x="71971" y="53041"/>
                    <a:pt x="71971" y="26864"/>
                    <a:pt x="71995" y="686"/>
                  </a:cubicBezTo>
                  <a:cubicBezTo>
                    <a:pt x="72142" y="686"/>
                    <a:pt x="72387" y="25"/>
                    <a:pt x="72534" y="25"/>
                  </a:cubicBezTo>
                  <a:lnTo>
                    <a:pt x="769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3_1_4_2_1_1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61"/>
          <p:cNvSpPr txBox="1"/>
          <p:nvPr>
            <p:ph type="title"/>
          </p:nvPr>
        </p:nvSpPr>
        <p:spPr>
          <a:xfrm flipH="1">
            <a:off x="2891411" y="1902534"/>
            <a:ext cx="7680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61"/>
          <p:cNvSpPr txBox="1"/>
          <p:nvPr>
            <p:ph idx="1" type="subTitle"/>
          </p:nvPr>
        </p:nvSpPr>
        <p:spPr>
          <a:xfrm flipH="1">
            <a:off x="720131" y="1681400"/>
            <a:ext cx="20445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93" name="Google Shape;93;p61"/>
          <p:cNvSpPr txBox="1"/>
          <p:nvPr>
            <p:ph idx="2" type="subTitle"/>
          </p:nvPr>
        </p:nvSpPr>
        <p:spPr>
          <a:xfrm flipH="1">
            <a:off x="720131" y="2037920"/>
            <a:ext cx="2044500" cy="69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94" name="Google Shape;94;p61"/>
          <p:cNvSpPr txBox="1"/>
          <p:nvPr>
            <p:ph idx="3" type="title"/>
          </p:nvPr>
        </p:nvSpPr>
        <p:spPr>
          <a:xfrm flipH="1">
            <a:off x="2891411" y="3429355"/>
            <a:ext cx="7680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5" name="Google Shape;95;p61"/>
          <p:cNvSpPr txBox="1"/>
          <p:nvPr>
            <p:ph idx="4" type="subTitle"/>
          </p:nvPr>
        </p:nvSpPr>
        <p:spPr>
          <a:xfrm flipH="1">
            <a:off x="720131" y="3208214"/>
            <a:ext cx="20445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96" name="Google Shape;96;p61"/>
          <p:cNvSpPr txBox="1"/>
          <p:nvPr>
            <p:ph idx="5" type="subTitle"/>
          </p:nvPr>
        </p:nvSpPr>
        <p:spPr>
          <a:xfrm flipH="1">
            <a:off x="720131" y="3564734"/>
            <a:ext cx="2044500" cy="69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97" name="Google Shape;97;p61"/>
          <p:cNvSpPr txBox="1"/>
          <p:nvPr>
            <p:ph idx="6" type="title"/>
          </p:nvPr>
        </p:nvSpPr>
        <p:spPr>
          <a:xfrm>
            <a:off x="5484589" y="1902534"/>
            <a:ext cx="7680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8" name="Google Shape;98;p61"/>
          <p:cNvSpPr txBox="1"/>
          <p:nvPr>
            <p:ph idx="7" type="subTitle"/>
          </p:nvPr>
        </p:nvSpPr>
        <p:spPr>
          <a:xfrm>
            <a:off x="6379369" y="1681400"/>
            <a:ext cx="20445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99" name="Google Shape;99;p61"/>
          <p:cNvSpPr txBox="1"/>
          <p:nvPr>
            <p:ph idx="8" type="subTitle"/>
          </p:nvPr>
        </p:nvSpPr>
        <p:spPr>
          <a:xfrm>
            <a:off x="6379369" y="2037920"/>
            <a:ext cx="2044500" cy="69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00" name="Google Shape;100;p61"/>
          <p:cNvSpPr txBox="1"/>
          <p:nvPr>
            <p:ph idx="9"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9pPr>
          </a:lstStyle>
          <a:p/>
        </p:txBody>
      </p:sp>
      <p:sp>
        <p:nvSpPr>
          <p:cNvPr id="101" name="Google Shape;101;p61"/>
          <p:cNvSpPr txBox="1"/>
          <p:nvPr>
            <p:ph idx="13" type="title"/>
          </p:nvPr>
        </p:nvSpPr>
        <p:spPr>
          <a:xfrm>
            <a:off x="5484596" y="3429367"/>
            <a:ext cx="7680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2" name="Google Shape;102;p61"/>
          <p:cNvSpPr txBox="1"/>
          <p:nvPr>
            <p:ph idx="14" type="subTitle"/>
          </p:nvPr>
        </p:nvSpPr>
        <p:spPr>
          <a:xfrm>
            <a:off x="6379369" y="3208227"/>
            <a:ext cx="20445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103" name="Google Shape;103;p61"/>
          <p:cNvSpPr txBox="1"/>
          <p:nvPr>
            <p:ph idx="15" type="subTitle"/>
          </p:nvPr>
        </p:nvSpPr>
        <p:spPr>
          <a:xfrm>
            <a:off x="6379369" y="3564759"/>
            <a:ext cx="2044500" cy="69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grpSp>
        <p:nvGrpSpPr>
          <p:cNvPr id="104" name="Google Shape;104;p61"/>
          <p:cNvGrpSpPr/>
          <p:nvPr/>
        </p:nvGrpSpPr>
        <p:grpSpPr>
          <a:xfrm>
            <a:off x="-132947" y="-148837"/>
            <a:ext cx="9410902" cy="5441238"/>
            <a:chOff x="-132947" y="-148837"/>
            <a:chExt cx="9410902" cy="5441238"/>
          </a:xfrm>
        </p:grpSpPr>
        <p:sp>
          <p:nvSpPr>
            <p:cNvPr id="105" name="Google Shape;105;p61"/>
            <p:cNvSpPr/>
            <p:nvPr/>
          </p:nvSpPr>
          <p:spPr>
            <a:xfrm>
              <a:off x="-132947" y="3907925"/>
              <a:ext cx="1712652" cy="1384412"/>
            </a:xfrm>
            <a:custGeom>
              <a:rect b="b" l="l" r="r" t="t"/>
              <a:pathLst>
                <a:path extrusionOk="0" h="98816" w="122245">
                  <a:moveTo>
                    <a:pt x="21840" y="0"/>
                  </a:moveTo>
                  <a:cubicBezTo>
                    <a:pt x="16360" y="0"/>
                    <a:pt x="10958" y="1255"/>
                    <a:pt x="6245" y="3998"/>
                  </a:cubicBezTo>
                  <a:cubicBezTo>
                    <a:pt x="1" y="7622"/>
                    <a:pt x="3086" y="16266"/>
                    <a:pt x="2964" y="22560"/>
                  </a:cubicBezTo>
                  <a:cubicBezTo>
                    <a:pt x="3062" y="27629"/>
                    <a:pt x="3429" y="32698"/>
                    <a:pt x="4090" y="37742"/>
                  </a:cubicBezTo>
                  <a:lnTo>
                    <a:pt x="4090" y="98619"/>
                  </a:lnTo>
                  <a:lnTo>
                    <a:pt x="118743" y="98815"/>
                  </a:lnTo>
                  <a:cubicBezTo>
                    <a:pt x="122245" y="89632"/>
                    <a:pt x="121559" y="79396"/>
                    <a:pt x="116906" y="70777"/>
                  </a:cubicBezTo>
                  <a:cubicBezTo>
                    <a:pt x="111519" y="60981"/>
                    <a:pt x="101405" y="54688"/>
                    <a:pt x="90288" y="53782"/>
                  </a:cubicBezTo>
                  <a:cubicBezTo>
                    <a:pt x="78852" y="52851"/>
                    <a:pt x="68347" y="52925"/>
                    <a:pt x="61514" y="41611"/>
                  </a:cubicBezTo>
                  <a:cubicBezTo>
                    <a:pt x="56078" y="32624"/>
                    <a:pt x="57915" y="22070"/>
                    <a:pt x="50838" y="13303"/>
                  </a:cubicBezTo>
                  <a:cubicBezTo>
                    <a:pt x="44167" y="5064"/>
                    <a:pt x="32847" y="0"/>
                    <a:pt x="218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61"/>
            <p:cNvSpPr/>
            <p:nvPr/>
          </p:nvSpPr>
          <p:spPr>
            <a:xfrm rot="5400000">
              <a:off x="7511416" y="3525867"/>
              <a:ext cx="1812825" cy="1720243"/>
            </a:xfrm>
            <a:custGeom>
              <a:rect b="b" l="l" r="r" t="t"/>
              <a:pathLst>
                <a:path extrusionOk="0" h="109867" w="115780">
                  <a:moveTo>
                    <a:pt x="4693" y="1"/>
                  </a:moveTo>
                  <a:lnTo>
                    <a:pt x="4693" y="1"/>
                  </a:lnTo>
                  <a:cubicBezTo>
                    <a:pt x="4689" y="1"/>
                    <a:pt x="4684" y="5"/>
                    <a:pt x="4678" y="12"/>
                  </a:cubicBezTo>
                  <a:lnTo>
                    <a:pt x="4704" y="12"/>
                  </a:lnTo>
                  <a:cubicBezTo>
                    <a:pt x="4701" y="5"/>
                    <a:pt x="4698" y="1"/>
                    <a:pt x="4693" y="1"/>
                  </a:cubicBezTo>
                  <a:close/>
                  <a:moveTo>
                    <a:pt x="4704" y="12"/>
                  </a:moveTo>
                  <a:cubicBezTo>
                    <a:pt x="4732" y="101"/>
                    <a:pt x="4634" y="661"/>
                    <a:pt x="4686" y="661"/>
                  </a:cubicBezTo>
                  <a:cubicBezTo>
                    <a:pt x="4690" y="661"/>
                    <a:pt x="4696" y="657"/>
                    <a:pt x="4702" y="649"/>
                  </a:cubicBezTo>
                  <a:lnTo>
                    <a:pt x="4702" y="649"/>
                  </a:lnTo>
                  <a:cubicBezTo>
                    <a:pt x="1004" y="7457"/>
                    <a:pt x="0" y="15881"/>
                    <a:pt x="2792" y="23129"/>
                  </a:cubicBezTo>
                  <a:cubicBezTo>
                    <a:pt x="5608" y="30353"/>
                    <a:pt x="12416" y="36083"/>
                    <a:pt x="20129" y="36842"/>
                  </a:cubicBezTo>
                  <a:cubicBezTo>
                    <a:pt x="20783" y="36905"/>
                    <a:pt x="21435" y="36935"/>
                    <a:pt x="22086" y="36935"/>
                  </a:cubicBezTo>
                  <a:cubicBezTo>
                    <a:pt x="31165" y="36935"/>
                    <a:pt x="39952" y="31223"/>
                    <a:pt x="48903" y="31223"/>
                  </a:cubicBezTo>
                  <a:cubicBezTo>
                    <a:pt x="50051" y="31223"/>
                    <a:pt x="51201" y="31316"/>
                    <a:pt x="52356" y="31528"/>
                  </a:cubicBezTo>
                  <a:cubicBezTo>
                    <a:pt x="62322" y="33365"/>
                    <a:pt x="68738" y="43479"/>
                    <a:pt x="70771" y="53421"/>
                  </a:cubicBezTo>
                  <a:cubicBezTo>
                    <a:pt x="72803" y="63338"/>
                    <a:pt x="71677" y="73648"/>
                    <a:pt x="73048" y="83688"/>
                  </a:cubicBezTo>
                  <a:cubicBezTo>
                    <a:pt x="73685" y="88414"/>
                    <a:pt x="74933" y="93140"/>
                    <a:pt x="77554" y="97132"/>
                  </a:cubicBezTo>
                  <a:cubicBezTo>
                    <a:pt x="83798" y="106584"/>
                    <a:pt x="96311" y="109620"/>
                    <a:pt x="107625" y="109865"/>
                  </a:cubicBezTo>
                  <a:cubicBezTo>
                    <a:pt x="107691" y="109866"/>
                    <a:pt x="107757" y="109867"/>
                    <a:pt x="107822" y="109867"/>
                  </a:cubicBezTo>
                  <a:cubicBezTo>
                    <a:pt x="110892" y="109867"/>
                    <a:pt x="112854" y="108733"/>
                    <a:pt x="114628" y="106143"/>
                  </a:cubicBezTo>
                  <a:cubicBezTo>
                    <a:pt x="115779" y="104454"/>
                    <a:pt x="115706" y="104796"/>
                    <a:pt x="114212" y="103352"/>
                  </a:cubicBezTo>
                  <a:lnTo>
                    <a:pt x="113673" y="1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61"/>
            <p:cNvSpPr/>
            <p:nvPr/>
          </p:nvSpPr>
          <p:spPr>
            <a:xfrm rot="10800000">
              <a:off x="7565303" y="-148837"/>
              <a:ext cx="1712652" cy="1384412"/>
            </a:xfrm>
            <a:custGeom>
              <a:rect b="b" l="l" r="r" t="t"/>
              <a:pathLst>
                <a:path extrusionOk="0" h="98816" w="122245">
                  <a:moveTo>
                    <a:pt x="21840" y="0"/>
                  </a:moveTo>
                  <a:cubicBezTo>
                    <a:pt x="16360" y="0"/>
                    <a:pt x="10958" y="1255"/>
                    <a:pt x="6245" y="3998"/>
                  </a:cubicBezTo>
                  <a:cubicBezTo>
                    <a:pt x="1" y="7622"/>
                    <a:pt x="3086" y="16266"/>
                    <a:pt x="2964" y="22560"/>
                  </a:cubicBezTo>
                  <a:cubicBezTo>
                    <a:pt x="3062" y="27629"/>
                    <a:pt x="3429" y="32698"/>
                    <a:pt x="4090" y="37742"/>
                  </a:cubicBezTo>
                  <a:lnTo>
                    <a:pt x="4090" y="98619"/>
                  </a:lnTo>
                  <a:lnTo>
                    <a:pt x="118743" y="98815"/>
                  </a:lnTo>
                  <a:cubicBezTo>
                    <a:pt x="122245" y="89632"/>
                    <a:pt x="121559" y="79396"/>
                    <a:pt x="116906" y="70777"/>
                  </a:cubicBezTo>
                  <a:cubicBezTo>
                    <a:pt x="111519" y="60981"/>
                    <a:pt x="101405" y="54688"/>
                    <a:pt x="90288" y="53782"/>
                  </a:cubicBezTo>
                  <a:cubicBezTo>
                    <a:pt x="78852" y="52851"/>
                    <a:pt x="68347" y="52925"/>
                    <a:pt x="61514" y="41611"/>
                  </a:cubicBezTo>
                  <a:cubicBezTo>
                    <a:pt x="56078" y="32624"/>
                    <a:pt x="57915" y="22070"/>
                    <a:pt x="50838" y="13303"/>
                  </a:cubicBezTo>
                  <a:cubicBezTo>
                    <a:pt x="44167" y="5064"/>
                    <a:pt x="32847" y="0"/>
                    <a:pt x="218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20_1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62"/>
          <p:cNvSpPr/>
          <p:nvPr/>
        </p:nvSpPr>
        <p:spPr>
          <a:xfrm rot="10800000">
            <a:off x="-138297" y="-116599"/>
            <a:ext cx="1834731" cy="1245436"/>
          </a:xfrm>
          <a:custGeom>
            <a:rect b="b" l="l" r="r" t="t"/>
            <a:pathLst>
              <a:path extrusionOk="0" h="78626" w="115829">
                <a:moveTo>
                  <a:pt x="53387" y="0"/>
                </a:moveTo>
                <a:cubicBezTo>
                  <a:pt x="48480" y="0"/>
                  <a:pt x="43568" y="971"/>
                  <a:pt x="39328" y="3374"/>
                </a:cubicBezTo>
                <a:cubicBezTo>
                  <a:pt x="31883" y="7611"/>
                  <a:pt x="27500" y="17014"/>
                  <a:pt x="29263" y="25413"/>
                </a:cubicBezTo>
                <a:cubicBezTo>
                  <a:pt x="30243" y="30042"/>
                  <a:pt x="31932" y="34670"/>
                  <a:pt x="31394" y="39347"/>
                </a:cubicBezTo>
                <a:cubicBezTo>
                  <a:pt x="30806" y="44269"/>
                  <a:pt x="27769" y="48653"/>
                  <a:pt x="23974" y="51836"/>
                </a:cubicBezTo>
                <a:cubicBezTo>
                  <a:pt x="18880" y="56121"/>
                  <a:pt x="12513" y="58178"/>
                  <a:pt x="7493" y="62562"/>
                </a:cubicBezTo>
                <a:cubicBezTo>
                  <a:pt x="5192" y="64594"/>
                  <a:pt x="3012" y="66969"/>
                  <a:pt x="1837" y="69835"/>
                </a:cubicBezTo>
                <a:cubicBezTo>
                  <a:pt x="1494" y="70667"/>
                  <a:pt x="0" y="78356"/>
                  <a:pt x="1788" y="78356"/>
                </a:cubicBezTo>
                <a:lnTo>
                  <a:pt x="115828" y="78626"/>
                </a:lnTo>
                <a:lnTo>
                  <a:pt x="113992" y="4476"/>
                </a:lnTo>
                <a:cubicBezTo>
                  <a:pt x="110245" y="8272"/>
                  <a:pt x="104539" y="9251"/>
                  <a:pt x="99201" y="9398"/>
                </a:cubicBezTo>
                <a:cubicBezTo>
                  <a:pt x="98778" y="9411"/>
                  <a:pt x="98359" y="9417"/>
                  <a:pt x="97941" y="9417"/>
                </a:cubicBezTo>
                <a:cubicBezTo>
                  <a:pt x="90272" y="9417"/>
                  <a:pt x="83374" y="7332"/>
                  <a:pt x="76035" y="4917"/>
                </a:cubicBezTo>
                <a:cubicBezTo>
                  <a:pt x="70036" y="2909"/>
                  <a:pt x="63987" y="926"/>
                  <a:pt x="57694" y="240"/>
                </a:cubicBezTo>
                <a:cubicBezTo>
                  <a:pt x="56270" y="84"/>
                  <a:pt x="54829" y="0"/>
                  <a:pt x="533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62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9pPr>
          </a:lstStyle>
          <a:p/>
        </p:txBody>
      </p:sp>
      <p:sp>
        <p:nvSpPr>
          <p:cNvPr id="111" name="Google Shape;111;p62"/>
          <p:cNvSpPr/>
          <p:nvPr/>
        </p:nvSpPr>
        <p:spPr>
          <a:xfrm>
            <a:off x="7943674" y="4351425"/>
            <a:ext cx="1338694" cy="908720"/>
          </a:xfrm>
          <a:custGeom>
            <a:rect b="b" l="l" r="r" t="t"/>
            <a:pathLst>
              <a:path extrusionOk="0" h="78626" w="115829">
                <a:moveTo>
                  <a:pt x="53387" y="0"/>
                </a:moveTo>
                <a:cubicBezTo>
                  <a:pt x="48480" y="0"/>
                  <a:pt x="43568" y="971"/>
                  <a:pt x="39328" y="3374"/>
                </a:cubicBezTo>
                <a:cubicBezTo>
                  <a:pt x="31883" y="7611"/>
                  <a:pt x="27500" y="17014"/>
                  <a:pt x="29263" y="25413"/>
                </a:cubicBezTo>
                <a:cubicBezTo>
                  <a:pt x="30243" y="30042"/>
                  <a:pt x="31932" y="34670"/>
                  <a:pt x="31394" y="39347"/>
                </a:cubicBezTo>
                <a:cubicBezTo>
                  <a:pt x="30806" y="44269"/>
                  <a:pt x="27769" y="48653"/>
                  <a:pt x="23974" y="51836"/>
                </a:cubicBezTo>
                <a:cubicBezTo>
                  <a:pt x="18880" y="56121"/>
                  <a:pt x="12513" y="58178"/>
                  <a:pt x="7493" y="62562"/>
                </a:cubicBezTo>
                <a:cubicBezTo>
                  <a:pt x="5192" y="64594"/>
                  <a:pt x="3012" y="66969"/>
                  <a:pt x="1837" y="69835"/>
                </a:cubicBezTo>
                <a:cubicBezTo>
                  <a:pt x="1494" y="70667"/>
                  <a:pt x="0" y="78356"/>
                  <a:pt x="1788" y="78356"/>
                </a:cubicBezTo>
                <a:lnTo>
                  <a:pt x="115828" y="78626"/>
                </a:lnTo>
                <a:lnTo>
                  <a:pt x="113992" y="4476"/>
                </a:lnTo>
                <a:cubicBezTo>
                  <a:pt x="110245" y="8272"/>
                  <a:pt x="104539" y="9251"/>
                  <a:pt x="99201" y="9398"/>
                </a:cubicBezTo>
                <a:cubicBezTo>
                  <a:pt x="98778" y="9411"/>
                  <a:pt x="98359" y="9417"/>
                  <a:pt x="97941" y="9417"/>
                </a:cubicBezTo>
                <a:cubicBezTo>
                  <a:pt x="90272" y="9417"/>
                  <a:pt x="83374" y="7332"/>
                  <a:pt x="76035" y="4917"/>
                </a:cubicBezTo>
                <a:cubicBezTo>
                  <a:pt x="70036" y="2909"/>
                  <a:pt x="63987" y="926"/>
                  <a:pt x="57694" y="240"/>
                </a:cubicBezTo>
                <a:cubicBezTo>
                  <a:pt x="56270" y="84"/>
                  <a:pt x="54829" y="0"/>
                  <a:pt x="533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63"/>
          <p:cNvSpPr txBox="1"/>
          <p:nvPr>
            <p:ph hasCustomPrompt="1" type="title"/>
          </p:nvPr>
        </p:nvSpPr>
        <p:spPr>
          <a:xfrm>
            <a:off x="1468050" y="1627415"/>
            <a:ext cx="6207900" cy="125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14" name="Google Shape;114;p63"/>
          <p:cNvSpPr txBox="1"/>
          <p:nvPr>
            <p:ph idx="1" type="subTitle"/>
          </p:nvPr>
        </p:nvSpPr>
        <p:spPr>
          <a:xfrm flipH="1">
            <a:off x="1468050" y="2982191"/>
            <a:ext cx="6207900" cy="39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9pPr>
          </a:lstStyle>
          <a:p/>
        </p:txBody>
      </p:sp>
      <p:sp>
        <p:nvSpPr>
          <p:cNvPr id="115" name="Google Shape;115;p63"/>
          <p:cNvSpPr/>
          <p:nvPr/>
        </p:nvSpPr>
        <p:spPr>
          <a:xfrm>
            <a:off x="0" y="2571750"/>
            <a:ext cx="4254844" cy="2571740"/>
          </a:xfrm>
          <a:custGeom>
            <a:rect b="b" l="l" r="r" t="t"/>
            <a:pathLst>
              <a:path extrusionOk="0" h="93255" w="139985">
                <a:moveTo>
                  <a:pt x="11633" y="0"/>
                </a:moveTo>
                <a:cubicBezTo>
                  <a:pt x="11181" y="0"/>
                  <a:pt x="10731" y="10"/>
                  <a:pt x="10281" y="31"/>
                </a:cubicBezTo>
                <a:cubicBezTo>
                  <a:pt x="6723" y="169"/>
                  <a:pt x="3234" y="1024"/>
                  <a:pt x="0" y="2503"/>
                </a:cubicBezTo>
                <a:lnTo>
                  <a:pt x="0" y="93254"/>
                </a:lnTo>
                <a:lnTo>
                  <a:pt x="139984" y="93254"/>
                </a:lnTo>
                <a:cubicBezTo>
                  <a:pt x="135225" y="90366"/>
                  <a:pt x="131228" y="86369"/>
                  <a:pt x="127069" y="82626"/>
                </a:cubicBezTo>
                <a:cubicBezTo>
                  <a:pt x="120531" y="76735"/>
                  <a:pt x="112468" y="71721"/>
                  <a:pt x="103735" y="70058"/>
                </a:cubicBezTo>
                <a:cubicBezTo>
                  <a:pt x="101377" y="69608"/>
                  <a:pt x="99077" y="69414"/>
                  <a:pt x="96812" y="69414"/>
                </a:cubicBezTo>
                <a:cubicBezTo>
                  <a:pt x="89779" y="69414"/>
                  <a:pt x="83088" y="71284"/>
                  <a:pt x="76080" y="73154"/>
                </a:cubicBezTo>
                <a:cubicBezTo>
                  <a:pt x="71411" y="74397"/>
                  <a:pt x="66518" y="75522"/>
                  <a:pt x="61709" y="75522"/>
                </a:cubicBezTo>
                <a:cubicBezTo>
                  <a:pt x="57762" y="75522"/>
                  <a:pt x="53870" y="74764"/>
                  <a:pt x="50204" y="72692"/>
                </a:cubicBezTo>
                <a:cubicBezTo>
                  <a:pt x="42002" y="68071"/>
                  <a:pt x="38190" y="58552"/>
                  <a:pt x="37497" y="49565"/>
                </a:cubicBezTo>
                <a:cubicBezTo>
                  <a:pt x="36735" y="39446"/>
                  <a:pt x="41309" y="28957"/>
                  <a:pt x="39045" y="18999"/>
                </a:cubicBezTo>
                <a:cubicBezTo>
                  <a:pt x="38005" y="14401"/>
                  <a:pt x="35279" y="10289"/>
                  <a:pt x="31675" y="7239"/>
                </a:cubicBezTo>
                <a:cubicBezTo>
                  <a:pt x="26196" y="2587"/>
                  <a:pt x="18835" y="0"/>
                  <a:pt x="1163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63"/>
          <p:cNvSpPr/>
          <p:nvPr/>
        </p:nvSpPr>
        <p:spPr>
          <a:xfrm flipH="1">
            <a:off x="4177483" y="0"/>
            <a:ext cx="4966517" cy="2771836"/>
          </a:xfrm>
          <a:custGeom>
            <a:rect b="b" l="l" r="r" t="t"/>
            <a:pathLst>
              <a:path extrusionOk="0" h="124075" w="222315">
                <a:moveTo>
                  <a:pt x="0" y="0"/>
                </a:moveTo>
                <a:lnTo>
                  <a:pt x="0" y="124075"/>
                </a:lnTo>
                <a:cubicBezTo>
                  <a:pt x="0" y="124075"/>
                  <a:pt x="61" y="93953"/>
                  <a:pt x="25624" y="87600"/>
                </a:cubicBezTo>
                <a:cubicBezTo>
                  <a:pt x="51186" y="81247"/>
                  <a:pt x="67448" y="76870"/>
                  <a:pt x="77752" y="50578"/>
                </a:cubicBezTo>
                <a:cubicBezTo>
                  <a:pt x="85861" y="29973"/>
                  <a:pt x="98872" y="12044"/>
                  <a:pt x="123347" y="12044"/>
                </a:cubicBezTo>
                <a:cubicBezTo>
                  <a:pt x="130067" y="12044"/>
                  <a:pt x="137650" y="13395"/>
                  <a:pt x="146234" y="16414"/>
                </a:cubicBezTo>
                <a:cubicBezTo>
                  <a:pt x="159299" y="21008"/>
                  <a:pt x="171212" y="23109"/>
                  <a:pt x="181573" y="23109"/>
                </a:cubicBezTo>
                <a:cubicBezTo>
                  <a:pt x="202812" y="23109"/>
                  <a:pt x="217534" y="14280"/>
                  <a:pt x="22231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5_3_2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64"/>
          <p:cNvSpPr txBox="1"/>
          <p:nvPr>
            <p:ph type="title"/>
          </p:nvPr>
        </p:nvSpPr>
        <p:spPr>
          <a:xfrm>
            <a:off x="820841" y="3255914"/>
            <a:ext cx="25740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119" name="Google Shape;119;p64"/>
          <p:cNvSpPr txBox="1"/>
          <p:nvPr>
            <p:ph idx="1" type="subTitle"/>
          </p:nvPr>
        </p:nvSpPr>
        <p:spPr>
          <a:xfrm>
            <a:off x="820841" y="4064104"/>
            <a:ext cx="2574000" cy="43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20" name="Google Shape;120;p64"/>
          <p:cNvSpPr txBox="1"/>
          <p:nvPr>
            <p:ph idx="2" type="title"/>
          </p:nvPr>
        </p:nvSpPr>
        <p:spPr>
          <a:xfrm>
            <a:off x="3284997" y="835900"/>
            <a:ext cx="25740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0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121" name="Google Shape;121;p64"/>
          <p:cNvSpPr txBox="1"/>
          <p:nvPr>
            <p:ph idx="3" type="subTitle"/>
          </p:nvPr>
        </p:nvSpPr>
        <p:spPr>
          <a:xfrm>
            <a:off x="3285003" y="1644091"/>
            <a:ext cx="2574000" cy="43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22" name="Google Shape;122;p64"/>
          <p:cNvSpPr txBox="1"/>
          <p:nvPr>
            <p:ph idx="4" type="title"/>
          </p:nvPr>
        </p:nvSpPr>
        <p:spPr>
          <a:xfrm>
            <a:off x="5749163" y="3255914"/>
            <a:ext cx="25740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23" name="Google Shape;123;p64"/>
          <p:cNvSpPr txBox="1"/>
          <p:nvPr>
            <p:ph idx="5" type="subTitle"/>
          </p:nvPr>
        </p:nvSpPr>
        <p:spPr>
          <a:xfrm>
            <a:off x="5749163" y="4064104"/>
            <a:ext cx="2574000" cy="43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grpSp>
        <p:nvGrpSpPr>
          <p:cNvPr id="124" name="Google Shape;124;p64"/>
          <p:cNvGrpSpPr/>
          <p:nvPr/>
        </p:nvGrpSpPr>
        <p:grpSpPr>
          <a:xfrm>
            <a:off x="-11" y="243"/>
            <a:ext cx="9144011" cy="2571507"/>
            <a:chOff x="-11" y="243"/>
            <a:chExt cx="9144011" cy="2571507"/>
          </a:xfrm>
        </p:grpSpPr>
        <p:sp>
          <p:nvSpPr>
            <p:cNvPr id="125" name="Google Shape;125;p64"/>
            <p:cNvSpPr/>
            <p:nvPr/>
          </p:nvSpPr>
          <p:spPr>
            <a:xfrm rot="10800000">
              <a:off x="5283564" y="243"/>
              <a:ext cx="3860436" cy="2571507"/>
            </a:xfrm>
            <a:custGeom>
              <a:rect b="b" l="l" r="r" t="t"/>
              <a:pathLst>
                <a:path extrusionOk="0" h="93255" w="139985">
                  <a:moveTo>
                    <a:pt x="11633" y="0"/>
                  </a:moveTo>
                  <a:cubicBezTo>
                    <a:pt x="11181" y="0"/>
                    <a:pt x="10731" y="10"/>
                    <a:pt x="10281" y="31"/>
                  </a:cubicBezTo>
                  <a:cubicBezTo>
                    <a:pt x="6723" y="169"/>
                    <a:pt x="3234" y="1024"/>
                    <a:pt x="0" y="2503"/>
                  </a:cubicBezTo>
                  <a:lnTo>
                    <a:pt x="0" y="93254"/>
                  </a:lnTo>
                  <a:lnTo>
                    <a:pt x="139984" y="93254"/>
                  </a:lnTo>
                  <a:cubicBezTo>
                    <a:pt x="135225" y="90366"/>
                    <a:pt x="131228" y="86369"/>
                    <a:pt x="127069" y="82626"/>
                  </a:cubicBezTo>
                  <a:cubicBezTo>
                    <a:pt x="120531" y="76735"/>
                    <a:pt x="112468" y="71721"/>
                    <a:pt x="103735" y="70058"/>
                  </a:cubicBezTo>
                  <a:cubicBezTo>
                    <a:pt x="101377" y="69608"/>
                    <a:pt x="99077" y="69414"/>
                    <a:pt x="96812" y="69414"/>
                  </a:cubicBezTo>
                  <a:cubicBezTo>
                    <a:pt x="89779" y="69414"/>
                    <a:pt x="83088" y="71284"/>
                    <a:pt x="76080" y="73154"/>
                  </a:cubicBezTo>
                  <a:cubicBezTo>
                    <a:pt x="71411" y="74397"/>
                    <a:pt x="66518" y="75522"/>
                    <a:pt x="61709" y="75522"/>
                  </a:cubicBezTo>
                  <a:cubicBezTo>
                    <a:pt x="57762" y="75522"/>
                    <a:pt x="53870" y="74764"/>
                    <a:pt x="50204" y="72692"/>
                  </a:cubicBezTo>
                  <a:cubicBezTo>
                    <a:pt x="42002" y="68071"/>
                    <a:pt x="38190" y="58552"/>
                    <a:pt x="37497" y="49565"/>
                  </a:cubicBezTo>
                  <a:cubicBezTo>
                    <a:pt x="36735" y="39446"/>
                    <a:pt x="41309" y="28957"/>
                    <a:pt x="39045" y="18999"/>
                  </a:cubicBezTo>
                  <a:cubicBezTo>
                    <a:pt x="38005" y="14401"/>
                    <a:pt x="35279" y="10289"/>
                    <a:pt x="31675" y="7239"/>
                  </a:cubicBezTo>
                  <a:cubicBezTo>
                    <a:pt x="26196" y="2587"/>
                    <a:pt x="18835" y="0"/>
                    <a:pt x="116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64"/>
            <p:cNvSpPr/>
            <p:nvPr/>
          </p:nvSpPr>
          <p:spPr>
            <a:xfrm flipH="1" rot="10800000">
              <a:off x="-11" y="243"/>
              <a:ext cx="3860436" cy="2571507"/>
            </a:xfrm>
            <a:custGeom>
              <a:rect b="b" l="l" r="r" t="t"/>
              <a:pathLst>
                <a:path extrusionOk="0" h="93255" w="139985">
                  <a:moveTo>
                    <a:pt x="11633" y="0"/>
                  </a:moveTo>
                  <a:cubicBezTo>
                    <a:pt x="11181" y="0"/>
                    <a:pt x="10731" y="10"/>
                    <a:pt x="10281" y="31"/>
                  </a:cubicBezTo>
                  <a:cubicBezTo>
                    <a:pt x="6723" y="169"/>
                    <a:pt x="3234" y="1024"/>
                    <a:pt x="0" y="2503"/>
                  </a:cubicBezTo>
                  <a:lnTo>
                    <a:pt x="0" y="93254"/>
                  </a:lnTo>
                  <a:lnTo>
                    <a:pt x="139984" y="93254"/>
                  </a:lnTo>
                  <a:cubicBezTo>
                    <a:pt x="135225" y="90366"/>
                    <a:pt x="131228" y="86369"/>
                    <a:pt x="127069" y="82626"/>
                  </a:cubicBezTo>
                  <a:cubicBezTo>
                    <a:pt x="120531" y="76735"/>
                    <a:pt x="112468" y="71721"/>
                    <a:pt x="103735" y="70058"/>
                  </a:cubicBezTo>
                  <a:cubicBezTo>
                    <a:pt x="101377" y="69608"/>
                    <a:pt x="99077" y="69414"/>
                    <a:pt x="96812" y="69414"/>
                  </a:cubicBezTo>
                  <a:cubicBezTo>
                    <a:pt x="89779" y="69414"/>
                    <a:pt x="83088" y="71284"/>
                    <a:pt x="76080" y="73154"/>
                  </a:cubicBezTo>
                  <a:cubicBezTo>
                    <a:pt x="71411" y="74397"/>
                    <a:pt x="66518" y="75522"/>
                    <a:pt x="61709" y="75522"/>
                  </a:cubicBezTo>
                  <a:cubicBezTo>
                    <a:pt x="57762" y="75522"/>
                    <a:pt x="53870" y="74764"/>
                    <a:pt x="50204" y="72692"/>
                  </a:cubicBezTo>
                  <a:cubicBezTo>
                    <a:pt x="42002" y="68071"/>
                    <a:pt x="38190" y="58552"/>
                    <a:pt x="37497" y="49565"/>
                  </a:cubicBezTo>
                  <a:cubicBezTo>
                    <a:pt x="36735" y="39446"/>
                    <a:pt x="41309" y="28957"/>
                    <a:pt x="39045" y="18999"/>
                  </a:cubicBezTo>
                  <a:cubicBezTo>
                    <a:pt x="38005" y="14401"/>
                    <a:pt x="35279" y="10289"/>
                    <a:pt x="31675" y="7239"/>
                  </a:cubicBezTo>
                  <a:cubicBezTo>
                    <a:pt x="26196" y="2587"/>
                    <a:pt x="18835" y="0"/>
                    <a:pt x="116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7" name="Google Shape;127;p64"/>
          <p:cNvSpPr/>
          <p:nvPr/>
        </p:nvSpPr>
        <p:spPr>
          <a:xfrm flipH="1" rot="10800000">
            <a:off x="2756174" y="4263420"/>
            <a:ext cx="2869651" cy="1493342"/>
          </a:xfrm>
          <a:custGeom>
            <a:rect b="b" l="l" r="r" t="t"/>
            <a:pathLst>
              <a:path extrusionOk="0" h="49330" w="94794">
                <a:moveTo>
                  <a:pt x="94793" y="0"/>
                </a:moveTo>
                <a:lnTo>
                  <a:pt x="94793" y="0"/>
                </a:lnTo>
                <a:cubicBezTo>
                  <a:pt x="93760" y="296"/>
                  <a:pt x="92779" y="711"/>
                  <a:pt x="91856" y="1227"/>
                </a:cubicBezTo>
                <a:lnTo>
                  <a:pt x="91856" y="1227"/>
                </a:lnTo>
                <a:cubicBezTo>
                  <a:pt x="92850" y="822"/>
                  <a:pt x="93830" y="414"/>
                  <a:pt x="94793" y="0"/>
                </a:cubicBezTo>
                <a:close/>
                <a:moveTo>
                  <a:pt x="955" y="12954"/>
                </a:moveTo>
                <a:cubicBezTo>
                  <a:pt x="637" y="12954"/>
                  <a:pt x="343" y="13248"/>
                  <a:pt x="0" y="13248"/>
                </a:cubicBezTo>
                <a:lnTo>
                  <a:pt x="955" y="13248"/>
                </a:lnTo>
                <a:lnTo>
                  <a:pt x="955" y="12954"/>
                </a:lnTo>
                <a:close/>
                <a:moveTo>
                  <a:pt x="91856" y="1227"/>
                </a:moveTo>
                <a:lnTo>
                  <a:pt x="91856" y="1227"/>
                </a:lnTo>
                <a:cubicBezTo>
                  <a:pt x="83144" y="4776"/>
                  <a:pt x="73396" y="8053"/>
                  <a:pt x="65285" y="12318"/>
                </a:cubicBezTo>
                <a:cubicBezTo>
                  <a:pt x="65726" y="12440"/>
                  <a:pt x="66191" y="13101"/>
                  <a:pt x="66657" y="13248"/>
                </a:cubicBezTo>
                <a:lnTo>
                  <a:pt x="955" y="13248"/>
                </a:lnTo>
                <a:lnTo>
                  <a:pt x="955" y="20154"/>
                </a:lnTo>
                <a:cubicBezTo>
                  <a:pt x="1176" y="20154"/>
                  <a:pt x="1274" y="19566"/>
                  <a:pt x="1470" y="19566"/>
                </a:cubicBezTo>
                <a:cubicBezTo>
                  <a:pt x="5349" y="18844"/>
                  <a:pt x="9495" y="18369"/>
                  <a:pt x="13639" y="18369"/>
                </a:cubicBezTo>
                <a:cubicBezTo>
                  <a:pt x="21998" y="18369"/>
                  <a:pt x="30348" y="20301"/>
                  <a:pt x="36487" y="26031"/>
                </a:cubicBezTo>
                <a:cubicBezTo>
                  <a:pt x="42879" y="32030"/>
                  <a:pt x="45940" y="41164"/>
                  <a:pt x="53286" y="46160"/>
                </a:cubicBezTo>
                <a:cubicBezTo>
                  <a:pt x="56402" y="48276"/>
                  <a:pt x="60175" y="49330"/>
                  <a:pt x="63937" y="49330"/>
                </a:cubicBezTo>
                <a:cubicBezTo>
                  <a:pt x="69666" y="49330"/>
                  <a:pt x="75369" y="46885"/>
                  <a:pt x="78680" y="42021"/>
                </a:cubicBezTo>
                <a:cubicBezTo>
                  <a:pt x="80909" y="38716"/>
                  <a:pt x="81913" y="34749"/>
                  <a:pt x="82182" y="30757"/>
                </a:cubicBezTo>
                <a:cubicBezTo>
                  <a:pt x="82598" y="23974"/>
                  <a:pt x="81178" y="18244"/>
                  <a:pt x="83553" y="11632"/>
                </a:cubicBezTo>
                <a:cubicBezTo>
                  <a:pt x="85077" y="7357"/>
                  <a:pt x="87961" y="3401"/>
                  <a:pt x="91856" y="122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65"/>
          <p:cNvSpPr txBox="1"/>
          <p:nvPr>
            <p:ph type="title"/>
          </p:nvPr>
        </p:nvSpPr>
        <p:spPr>
          <a:xfrm>
            <a:off x="1124550" y="1527000"/>
            <a:ext cx="6894900" cy="222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grpSp>
        <p:nvGrpSpPr>
          <p:cNvPr id="130" name="Google Shape;130;p65"/>
          <p:cNvGrpSpPr/>
          <p:nvPr/>
        </p:nvGrpSpPr>
        <p:grpSpPr>
          <a:xfrm>
            <a:off x="-1142222" y="0"/>
            <a:ext cx="11428444" cy="5143508"/>
            <a:chOff x="-1142222" y="0"/>
            <a:chExt cx="11428444" cy="5143508"/>
          </a:xfrm>
        </p:grpSpPr>
        <p:sp>
          <p:nvSpPr>
            <p:cNvPr id="131" name="Google Shape;131;p65"/>
            <p:cNvSpPr/>
            <p:nvPr/>
          </p:nvSpPr>
          <p:spPr>
            <a:xfrm>
              <a:off x="-1142222" y="3153600"/>
              <a:ext cx="4684394" cy="1989908"/>
            </a:xfrm>
            <a:custGeom>
              <a:rect b="b" l="l" r="r" t="t"/>
              <a:pathLst>
                <a:path extrusionOk="0" h="61693" w="145230">
                  <a:moveTo>
                    <a:pt x="48008" y="0"/>
                  </a:moveTo>
                  <a:cubicBezTo>
                    <a:pt x="42535" y="0"/>
                    <a:pt x="37147" y="1823"/>
                    <a:pt x="32738" y="5274"/>
                  </a:cubicBezTo>
                  <a:cubicBezTo>
                    <a:pt x="27008" y="9779"/>
                    <a:pt x="23127" y="16155"/>
                    <a:pt x="18991" y="22070"/>
                  </a:cubicBezTo>
                  <a:cubicBezTo>
                    <a:pt x="14371" y="28655"/>
                    <a:pt x="9195" y="34430"/>
                    <a:pt x="2010" y="38266"/>
                  </a:cubicBezTo>
                  <a:cubicBezTo>
                    <a:pt x="1340" y="38612"/>
                    <a:pt x="670" y="38959"/>
                    <a:pt x="0" y="39282"/>
                  </a:cubicBezTo>
                  <a:lnTo>
                    <a:pt x="0" y="61693"/>
                  </a:lnTo>
                  <a:lnTo>
                    <a:pt x="145229" y="61693"/>
                  </a:lnTo>
                  <a:cubicBezTo>
                    <a:pt x="140747" y="57095"/>
                    <a:pt x="135156" y="53722"/>
                    <a:pt x="129010" y="51897"/>
                  </a:cubicBezTo>
                  <a:cubicBezTo>
                    <a:pt x="126028" y="51048"/>
                    <a:pt x="123056" y="50766"/>
                    <a:pt x="120083" y="50766"/>
                  </a:cubicBezTo>
                  <a:cubicBezTo>
                    <a:pt x="114399" y="50766"/>
                    <a:pt x="108714" y="51798"/>
                    <a:pt x="102950" y="51874"/>
                  </a:cubicBezTo>
                  <a:cubicBezTo>
                    <a:pt x="102773" y="51876"/>
                    <a:pt x="102597" y="51878"/>
                    <a:pt x="102421" y="51878"/>
                  </a:cubicBezTo>
                  <a:cubicBezTo>
                    <a:pt x="97963" y="51878"/>
                    <a:pt x="93625" y="51021"/>
                    <a:pt x="89757" y="48732"/>
                  </a:cubicBezTo>
                  <a:cubicBezTo>
                    <a:pt x="86084" y="46537"/>
                    <a:pt x="83127" y="43372"/>
                    <a:pt x="81209" y="39583"/>
                  </a:cubicBezTo>
                  <a:cubicBezTo>
                    <a:pt x="77258" y="31866"/>
                    <a:pt x="76889" y="22879"/>
                    <a:pt x="72545" y="15324"/>
                  </a:cubicBezTo>
                  <a:cubicBezTo>
                    <a:pt x="68618" y="8462"/>
                    <a:pt x="62264" y="2940"/>
                    <a:pt x="54548" y="884"/>
                  </a:cubicBezTo>
                  <a:cubicBezTo>
                    <a:pt x="52392" y="291"/>
                    <a:pt x="50193" y="0"/>
                    <a:pt x="480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65"/>
            <p:cNvSpPr/>
            <p:nvPr/>
          </p:nvSpPr>
          <p:spPr>
            <a:xfrm rot="10800000">
              <a:off x="5601828" y="0"/>
              <a:ext cx="4684394" cy="1989908"/>
            </a:xfrm>
            <a:custGeom>
              <a:rect b="b" l="l" r="r" t="t"/>
              <a:pathLst>
                <a:path extrusionOk="0" h="61693" w="145230">
                  <a:moveTo>
                    <a:pt x="48008" y="0"/>
                  </a:moveTo>
                  <a:cubicBezTo>
                    <a:pt x="42535" y="0"/>
                    <a:pt x="37147" y="1823"/>
                    <a:pt x="32738" y="5274"/>
                  </a:cubicBezTo>
                  <a:cubicBezTo>
                    <a:pt x="27008" y="9779"/>
                    <a:pt x="23127" y="16155"/>
                    <a:pt x="18991" y="22070"/>
                  </a:cubicBezTo>
                  <a:cubicBezTo>
                    <a:pt x="14371" y="28655"/>
                    <a:pt x="9195" y="34430"/>
                    <a:pt x="2010" y="38266"/>
                  </a:cubicBezTo>
                  <a:cubicBezTo>
                    <a:pt x="1340" y="38612"/>
                    <a:pt x="670" y="38959"/>
                    <a:pt x="0" y="39282"/>
                  </a:cubicBezTo>
                  <a:lnTo>
                    <a:pt x="0" y="61693"/>
                  </a:lnTo>
                  <a:lnTo>
                    <a:pt x="145229" y="61693"/>
                  </a:lnTo>
                  <a:cubicBezTo>
                    <a:pt x="140747" y="57095"/>
                    <a:pt x="135156" y="53722"/>
                    <a:pt x="129010" y="51897"/>
                  </a:cubicBezTo>
                  <a:cubicBezTo>
                    <a:pt x="126028" y="51048"/>
                    <a:pt x="123056" y="50766"/>
                    <a:pt x="120083" y="50766"/>
                  </a:cubicBezTo>
                  <a:cubicBezTo>
                    <a:pt x="114399" y="50766"/>
                    <a:pt x="108714" y="51798"/>
                    <a:pt x="102950" y="51874"/>
                  </a:cubicBezTo>
                  <a:cubicBezTo>
                    <a:pt x="102773" y="51876"/>
                    <a:pt x="102597" y="51878"/>
                    <a:pt x="102421" y="51878"/>
                  </a:cubicBezTo>
                  <a:cubicBezTo>
                    <a:pt x="97963" y="51878"/>
                    <a:pt x="93625" y="51021"/>
                    <a:pt x="89757" y="48732"/>
                  </a:cubicBezTo>
                  <a:cubicBezTo>
                    <a:pt x="86084" y="46537"/>
                    <a:pt x="83127" y="43372"/>
                    <a:pt x="81209" y="39583"/>
                  </a:cubicBezTo>
                  <a:cubicBezTo>
                    <a:pt x="77258" y="31866"/>
                    <a:pt x="76889" y="22879"/>
                    <a:pt x="72545" y="15324"/>
                  </a:cubicBezTo>
                  <a:cubicBezTo>
                    <a:pt x="68618" y="8462"/>
                    <a:pt x="62264" y="2940"/>
                    <a:pt x="54548" y="884"/>
                  </a:cubicBezTo>
                  <a:cubicBezTo>
                    <a:pt x="52392" y="291"/>
                    <a:pt x="50193" y="0"/>
                    <a:pt x="480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8_1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66"/>
          <p:cNvSpPr txBox="1"/>
          <p:nvPr>
            <p:ph type="title"/>
          </p:nvPr>
        </p:nvSpPr>
        <p:spPr>
          <a:xfrm flipH="1">
            <a:off x="4558427" y="3374350"/>
            <a:ext cx="33927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2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2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2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2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2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2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2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2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2200"/>
            </a:lvl9pPr>
          </a:lstStyle>
          <a:p/>
        </p:txBody>
      </p:sp>
      <p:sp>
        <p:nvSpPr>
          <p:cNvPr id="135" name="Google Shape;135;p66"/>
          <p:cNvSpPr txBox="1"/>
          <p:nvPr>
            <p:ph idx="1" type="subTitle"/>
          </p:nvPr>
        </p:nvSpPr>
        <p:spPr>
          <a:xfrm flipH="1">
            <a:off x="4558414" y="1230738"/>
            <a:ext cx="3392700" cy="21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400"/>
            </a:lvl9pPr>
          </a:lstStyle>
          <a:p/>
        </p:txBody>
      </p:sp>
      <p:sp>
        <p:nvSpPr>
          <p:cNvPr id="136" name="Google Shape;136;p66"/>
          <p:cNvSpPr/>
          <p:nvPr/>
        </p:nvSpPr>
        <p:spPr>
          <a:xfrm flipH="1" rot="10800000">
            <a:off x="6507296" y="-1"/>
            <a:ext cx="2636704" cy="1199176"/>
          </a:xfrm>
          <a:custGeom>
            <a:rect b="b" l="l" r="r" t="t"/>
            <a:pathLst>
              <a:path extrusionOk="0" h="20504" w="53326">
                <a:moveTo>
                  <a:pt x="50508" y="0"/>
                </a:moveTo>
                <a:cubicBezTo>
                  <a:pt x="47941" y="0"/>
                  <a:pt x="45389" y="170"/>
                  <a:pt x="42868" y="717"/>
                </a:cubicBezTo>
                <a:cubicBezTo>
                  <a:pt x="34154" y="2607"/>
                  <a:pt x="29014" y="11013"/>
                  <a:pt x="19128" y="11130"/>
                </a:cubicBezTo>
                <a:cubicBezTo>
                  <a:pt x="9901" y="11233"/>
                  <a:pt x="2520" y="15714"/>
                  <a:pt x="1" y="20503"/>
                </a:cubicBezTo>
                <a:lnTo>
                  <a:pt x="53325" y="20503"/>
                </a:lnTo>
                <a:lnTo>
                  <a:pt x="53325" y="58"/>
                </a:lnTo>
                <a:cubicBezTo>
                  <a:pt x="52385" y="23"/>
                  <a:pt x="51445" y="0"/>
                  <a:pt x="505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66"/>
          <p:cNvSpPr/>
          <p:nvPr/>
        </p:nvSpPr>
        <p:spPr>
          <a:xfrm flipH="1" rot="10800000">
            <a:off x="-4" y="1528424"/>
            <a:ext cx="6477299" cy="3615076"/>
          </a:xfrm>
          <a:custGeom>
            <a:rect b="b" l="l" r="r" t="t"/>
            <a:pathLst>
              <a:path extrusionOk="0" h="100853" w="180703">
                <a:moveTo>
                  <a:pt x="0" y="0"/>
                </a:moveTo>
                <a:lnTo>
                  <a:pt x="0" y="100853"/>
                </a:lnTo>
                <a:cubicBezTo>
                  <a:pt x="0" y="100853"/>
                  <a:pt x="61" y="76384"/>
                  <a:pt x="20821" y="71186"/>
                </a:cubicBezTo>
                <a:cubicBezTo>
                  <a:pt x="41612" y="66019"/>
                  <a:pt x="54834" y="62463"/>
                  <a:pt x="63223" y="41125"/>
                </a:cubicBezTo>
                <a:cubicBezTo>
                  <a:pt x="69828" y="24362"/>
                  <a:pt x="80380" y="9787"/>
                  <a:pt x="100266" y="9787"/>
                </a:cubicBezTo>
                <a:cubicBezTo>
                  <a:pt x="105728" y="9787"/>
                  <a:pt x="111895" y="10887"/>
                  <a:pt x="118878" y="13344"/>
                </a:cubicBezTo>
                <a:cubicBezTo>
                  <a:pt x="129509" y="17084"/>
                  <a:pt x="139198" y="18795"/>
                  <a:pt x="147623" y="18795"/>
                </a:cubicBezTo>
                <a:cubicBezTo>
                  <a:pt x="164874" y="18795"/>
                  <a:pt x="176822" y="11620"/>
                  <a:pt x="18070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67"/>
          <p:cNvSpPr txBox="1"/>
          <p:nvPr>
            <p:ph type="title"/>
          </p:nvPr>
        </p:nvSpPr>
        <p:spPr>
          <a:xfrm>
            <a:off x="2642625" y="387600"/>
            <a:ext cx="5778900" cy="11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9pPr>
          </a:lstStyle>
          <a:p/>
        </p:txBody>
      </p:sp>
      <p:sp>
        <p:nvSpPr>
          <p:cNvPr id="140" name="Google Shape;140;p67"/>
          <p:cNvSpPr/>
          <p:nvPr/>
        </p:nvSpPr>
        <p:spPr>
          <a:xfrm flipH="1" rot="10800000">
            <a:off x="7378425" y="3163625"/>
            <a:ext cx="1813375" cy="1979875"/>
          </a:xfrm>
          <a:custGeom>
            <a:rect b="b" l="l" r="r" t="t"/>
            <a:pathLst>
              <a:path extrusionOk="0" h="79195" w="72535">
                <a:moveTo>
                  <a:pt x="7690" y="1"/>
                </a:moveTo>
                <a:cubicBezTo>
                  <a:pt x="12073" y="637"/>
                  <a:pt x="16114" y="3698"/>
                  <a:pt x="17657" y="7861"/>
                </a:cubicBezTo>
                <a:cubicBezTo>
                  <a:pt x="19934" y="13934"/>
                  <a:pt x="16873" y="21207"/>
                  <a:pt x="12906" y="25884"/>
                </a:cubicBezTo>
                <a:cubicBezTo>
                  <a:pt x="8596" y="30978"/>
                  <a:pt x="4262" y="35361"/>
                  <a:pt x="2376" y="41997"/>
                </a:cubicBezTo>
                <a:cubicBezTo>
                  <a:pt x="1" y="50348"/>
                  <a:pt x="2646" y="59678"/>
                  <a:pt x="10433" y="64183"/>
                </a:cubicBezTo>
                <a:cubicBezTo>
                  <a:pt x="14324" y="66446"/>
                  <a:pt x="18751" y="67131"/>
                  <a:pt x="23295" y="67131"/>
                </a:cubicBezTo>
                <a:cubicBezTo>
                  <a:pt x="26815" y="67131"/>
                  <a:pt x="30404" y="66720"/>
                  <a:pt x="33868" y="66314"/>
                </a:cubicBezTo>
                <a:cubicBezTo>
                  <a:pt x="36858" y="65954"/>
                  <a:pt x="39959" y="65646"/>
                  <a:pt x="43016" y="65646"/>
                </a:cubicBezTo>
                <a:cubicBezTo>
                  <a:pt x="48070" y="65646"/>
                  <a:pt x="53002" y="66488"/>
                  <a:pt x="57107" y="69326"/>
                </a:cubicBezTo>
                <a:cubicBezTo>
                  <a:pt x="59605" y="71040"/>
                  <a:pt x="61613" y="73415"/>
                  <a:pt x="63890" y="75448"/>
                </a:cubicBezTo>
                <a:cubicBezTo>
                  <a:pt x="66192" y="77480"/>
                  <a:pt x="68959" y="79195"/>
                  <a:pt x="72020" y="79195"/>
                </a:cubicBezTo>
                <a:cubicBezTo>
                  <a:pt x="71971" y="53041"/>
                  <a:pt x="71971" y="26864"/>
                  <a:pt x="71995" y="686"/>
                </a:cubicBezTo>
                <a:cubicBezTo>
                  <a:pt x="72142" y="686"/>
                  <a:pt x="72387" y="25"/>
                  <a:pt x="72534" y="25"/>
                </a:cubicBezTo>
                <a:lnTo>
                  <a:pt x="7690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68"/>
          <p:cNvSpPr/>
          <p:nvPr/>
        </p:nvSpPr>
        <p:spPr>
          <a:xfrm flipH="1">
            <a:off x="2531240" y="0"/>
            <a:ext cx="6612760" cy="3690611"/>
          </a:xfrm>
          <a:custGeom>
            <a:rect b="b" l="l" r="r" t="t"/>
            <a:pathLst>
              <a:path extrusionOk="0" h="124075" w="222315">
                <a:moveTo>
                  <a:pt x="0" y="0"/>
                </a:moveTo>
                <a:lnTo>
                  <a:pt x="0" y="124075"/>
                </a:lnTo>
                <a:cubicBezTo>
                  <a:pt x="0" y="124075"/>
                  <a:pt x="61" y="93953"/>
                  <a:pt x="25624" y="87600"/>
                </a:cubicBezTo>
                <a:cubicBezTo>
                  <a:pt x="51186" y="81247"/>
                  <a:pt x="67448" y="76870"/>
                  <a:pt x="77752" y="50578"/>
                </a:cubicBezTo>
                <a:cubicBezTo>
                  <a:pt x="85861" y="29973"/>
                  <a:pt x="98872" y="12044"/>
                  <a:pt x="123347" y="12044"/>
                </a:cubicBezTo>
                <a:cubicBezTo>
                  <a:pt x="130067" y="12044"/>
                  <a:pt x="137650" y="13395"/>
                  <a:pt x="146234" y="16414"/>
                </a:cubicBezTo>
                <a:cubicBezTo>
                  <a:pt x="159299" y="21008"/>
                  <a:pt x="171212" y="23109"/>
                  <a:pt x="181573" y="23109"/>
                </a:cubicBezTo>
                <a:cubicBezTo>
                  <a:pt x="202812" y="23109"/>
                  <a:pt x="217534" y="14280"/>
                  <a:pt x="22231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68"/>
          <p:cNvSpPr/>
          <p:nvPr/>
        </p:nvSpPr>
        <p:spPr>
          <a:xfrm flipH="1">
            <a:off x="794" y="2571750"/>
            <a:ext cx="4881596" cy="2586336"/>
          </a:xfrm>
          <a:custGeom>
            <a:rect b="b" l="l" r="r" t="t"/>
            <a:pathLst>
              <a:path extrusionOk="0" h="125596" w="237057">
                <a:moveTo>
                  <a:pt x="237057" y="1"/>
                </a:moveTo>
                <a:cubicBezTo>
                  <a:pt x="237057" y="1"/>
                  <a:pt x="214929" y="22889"/>
                  <a:pt x="222072" y="57844"/>
                </a:cubicBezTo>
                <a:cubicBezTo>
                  <a:pt x="228977" y="91463"/>
                  <a:pt x="223940" y="108774"/>
                  <a:pt x="199667" y="108774"/>
                </a:cubicBezTo>
                <a:cubicBezTo>
                  <a:pt x="198725" y="108774"/>
                  <a:pt x="197753" y="108748"/>
                  <a:pt x="196752" y="108695"/>
                </a:cubicBezTo>
                <a:cubicBezTo>
                  <a:pt x="185148" y="108086"/>
                  <a:pt x="174297" y="105319"/>
                  <a:pt x="162239" y="105319"/>
                </a:cubicBezTo>
                <a:cubicBezTo>
                  <a:pt x="154461" y="105319"/>
                  <a:pt x="146181" y="106470"/>
                  <a:pt x="136872" y="110094"/>
                </a:cubicBezTo>
                <a:cubicBezTo>
                  <a:pt x="125739" y="114442"/>
                  <a:pt x="115949" y="116296"/>
                  <a:pt x="104710" y="116296"/>
                </a:cubicBezTo>
                <a:cubicBezTo>
                  <a:pt x="91984" y="116296"/>
                  <a:pt x="77399" y="113919"/>
                  <a:pt x="56901" y="110094"/>
                </a:cubicBezTo>
                <a:cubicBezTo>
                  <a:pt x="51633" y="109114"/>
                  <a:pt x="46743" y="108691"/>
                  <a:pt x="42225" y="108691"/>
                </a:cubicBezTo>
                <a:cubicBezTo>
                  <a:pt x="13665" y="108691"/>
                  <a:pt x="1" y="125595"/>
                  <a:pt x="1" y="125595"/>
                </a:cubicBezTo>
                <a:lnTo>
                  <a:pt x="237057" y="125595"/>
                </a:lnTo>
                <a:lnTo>
                  <a:pt x="23705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68"/>
          <p:cNvSpPr txBox="1"/>
          <p:nvPr>
            <p:ph type="title"/>
          </p:nvPr>
        </p:nvSpPr>
        <p:spPr>
          <a:xfrm>
            <a:off x="1193225" y="1296225"/>
            <a:ext cx="3101700" cy="143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5" name="Google Shape;145;p68"/>
          <p:cNvSpPr txBox="1"/>
          <p:nvPr>
            <p:ph idx="1" type="subTitle"/>
          </p:nvPr>
        </p:nvSpPr>
        <p:spPr>
          <a:xfrm>
            <a:off x="1193225" y="2747462"/>
            <a:ext cx="3101700" cy="115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4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" name="Google Shape;147;p69"/>
          <p:cNvGrpSpPr/>
          <p:nvPr/>
        </p:nvGrpSpPr>
        <p:grpSpPr>
          <a:xfrm>
            <a:off x="-330775" y="-175887"/>
            <a:ext cx="9805550" cy="5495268"/>
            <a:chOff x="-330775" y="-175887"/>
            <a:chExt cx="9805550" cy="5495268"/>
          </a:xfrm>
        </p:grpSpPr>
        <p:sp>
          <p:nvSpPr>
            <p:cNvPr id="148" name="Google Shape;148;p69"/>
            <p:cNvSpPr/>
            <p:nvPr/>
          </p:nvSpPr>
          <p:spPr>
            <a:xfrm>
              <a:off x="-330775" y="4154802"/>
              <a:ext cx="2070959" cy="1164579"/>
            </a:xfrm>
            <a:custGeom>
              <a:rect b="b" l="l" r="r" t="t"/>
              <a:pathLst>
                <a:path extrusionOk="0" h="71359" w="126897">
                  <a:moveTo>
                    <a:pt x="4310" y="1"/>
                  </a:moveTo>
                  <a:cubicBezTo>
                    <a:pt x="4041" y="1"/>
                    <a:pt x="3208" y="760"/>
                    <a:pt x="2939" y="760"/>
                  </a:cubicBezTo>
                  <a:cubicBezTo>
                    <a:pt x="2841" y="2401"/>
                    <a:pt x="2841" y="4041"/>
                    <a:pt x="2963" y="5658"/>
                  </a:cubicBezTo>
                  <a:lnTo>
                    <a:pt x="0" y="71359"/>
                  </a:lnTo>
                  <a:lnTo>
                    <a:pt x="126578" y="71359"/>
                  </a:lnTo>
                  <a:cubicBezTo>
                    <a:pt x="125770" y="69645"/>
                    <a:pt x="126211" y="66020"/>
                    <a:pt x="126897" y="64257"/>
                  </a:cubicBezTo>
                  <a:lnTo>
                    <a:pt x="126897" y="64257"/>
                  </a:lnTo>
                  <a:cubicBezTo>
                    <a:pt x="126059" y="64277"/>
                    <a:pt x="125221" y="64286"/>
                    <a:pt x="124384" y="64286"/>
                  </a:cubicBezTo>
                  <a:cubicBezTo>
                    <a:pt x="116828" y="64286"/>
                    <a:pt x="109306" y="63489"/>
                    <a:pt x="101943" y="61857"/>
                  </a:cubicBezTo>
                  <a:cubicBezTo>
                    <a:pt x="95797" y="60511"/>
                    <a:pt x="89699" y="58551"/>
                    <a:pt x="84434" y="55050"/>
                  </a:cubicBezTo>
                  <a:cubicBezTo>
                    <a:pt x="72019" y="46724"/>
                    <a:pt x="66264" y="31003"/>
                    <a:pt x="54143" y="22236"/>
                  </a:cubicBezTo>
                  <a:cubicBezTo>
                    <a:pt x="51302" y="20228"/>
                    <a:pt x="48241" y="18563"/>
                    <a:pt x="45009" y="17289"/>
                  </a:cubicBezTo>
                  <a:cubicBezTo>
                    <a:pt x="40209" y="15355"/>
                    <a:pt x="35165" y="14130"/>
                    <a:pt x="29998" y="13641"/>
                  </a:cubicBezTo>
                  <a:cubicBezTo>
                    <a:pt x="25076" y="13175"/>
                    <a:pt x="19982" y="13371"/>
                    <a:pt x="15354" y="11608"/>
                  </a:cubicBezTo>
                  <a:cubicBezTo>
                    <a:pt x="10114" y="9600"/>
                    <a:pt x="6049" y="5339"/>
                    <a:pt x="43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69"/>
            <p:cNvSpPr/>
            <p:nvPr/>
          </p:nvSpPr>
          <p:spPr>
            <a:xfrm rot="10800000">
              <a:off x="6555510" y="-175887"/>
              <a:ext cx="2919265" cy="1641614"/>
            </a:xfrm>
            <a:custGeom>
              <a:rect b="b" l="l" r="r" t="t"/>
              <a:pathLst>
                <a:path extrusionOk="0" h="71359" w="126897">
                  <a:moveTo>
                    <a:pt x="4310" y="1"/>
                  </a:moveTo>
                  <a:cubicBezTo>
                    <a:pt x="4041" y="1"/>
                    <a:pt x="3208" y="760"/>
                    <a:pt x="2939" y="760"/>
                  </a:cubicBezTo>
                  <a:cubicBezTo>
                    <a:pt x="2841" y="2401"/>
                    <a:pt x="2841" y="4041"/>
                    <a:pt x="2963" y="5658"/>
                  </a:cubicBezTo>
                  <a:lnTo>
                    <a:pt x="0" y="71359"/>
                  </a:lnTo>
                  <a:lnTo>
                    <a:pt x="126578" y="71359"/>
                  </a:lnTo>
                  <a:cubicBezTo>
                    <a:pt x="125770" y="69645"/>
                    <a:pt x="126211" y="66020"/>
                    <a:pt x="126897" y="64257"/>
                  </a:cubicBezTo>
                  <a:lnTo>
                    <a:pt x="126897" y="64257"/>
                  </a:lnTo>
                  <a:cubicBezTo>
                    <a:pt x="126059" y="64277"/>
                    <a:pt x="125221" y="64286"/>
                    <a:pt x="124384" y="64286"/>
                  </a:cubicBezTo>
                  <a:cubicBezTo>
                    <a:pt x="116828" y="64286"/>
                    <a:pt x="109306" y="63489"/>
                    <a:pt x="101943" y="61857"/>
                  </a:cubicBezTo>
                  <a:cubicBezTo>
                    <a:pt x="95797" y="60511"/>
                    <a:pt x="89699" y="58551"/>
                    <a:pt x="84434" y="55050"/>
                  </a:cubicBezTo>
                  <a:cubicBezTo>
                    <a:pt x="72019" y="46724"/>
                    <a:pt x="66264" y="31003"/>
                    <a:pt x="54143" y="22236"/>
                  </a:cubicBezTo>
                  <a:cubicBezTo>
                    <a:pt x="51302" y="20228"/>
                    <a:pt x="48241" y="18563"/>
                    <a:pt x="45009" y="17289"/>
                  </a:cubicBezTo>
                  <a:cubicBezTo>
                    <a:pt x="40209" y="15355"/>
                    <a:pt x="35165" y="14130"/>
                    <a:pt x="29998" y="13641"/>
                  </a:cubicBezTo>
                  <a:cubicBezTo>
                    <a:pt x="25076" y="13175"/>
                    <a:pt x="19982" y="13371"/>
                    <a:pt x="15354" y="11608"/>
                  </a:cubicBezTo>
                  <a:cubicBezTo>
                    <a:pt x="10114" y="9600"/>
                    <a:pt x="6049" y="5339"/>
                    <a:pt x="43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0" name="Google Shape;150;p69"/>
          <p:cNvSpPr txBox="1"/>
          <p:nvPr>
            <p:ph idx="1" type="subTitle"/>
          </p:nvPr>
        </p:nvSpPr>
        <p:spPr>
          <a:xfrm>
            <a:off x="883987" y="3666194"/>
            <a:ext cx="20709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151" name="Google Shape;151;p69"/>
          <p:cNvSpPr txBox="1"/>
          <p:nvPr>
            <p:ph idx="2" type="subTitle"/>
          </p:nvPr>
        </p:nvSpPr>
        <p:spPr>
          <a:xfrm>
            <a:off x="883987" y="4024075"/>
            <a:ext cx="20709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52" name="Google Shape;152;p69"/>
          <p:cNvSpPr txBox="1"/>
          <p:nvPr>
            <p:ph idx="3" type="subTitle"/>
          </p:nvPr>
        </p:nvSpPr>
        <p:spPr>
          <a:xfrm>
            <a:off x="3534168" y="3666194"/>
            <a:ext cx="20709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153" name="Google Shape;153;p69"/>
          <p:cNvSpPr txBox="1"/>
          <p:nvPr>
            <p:ph idx="4" type="subTitle"/>
          </p:nvPr>
        </p:nvSpPr>
        <p:spPr>
          <a:xfrm>
            <a:off x="3536557" y="4024075"/>
            <a:ext cx="20709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54" name="Google Shape;154;p69"/>
          <p:cNvSpPr txBox="1"/>
          <p:nvPr>
            <p:ph idx="5" type="subTitle"/>
          </p:nvPr>
        </p:nvSpPr>
        <p:spPr>
          <a:xfrm>
            <a:off x="6185550" y="3666194"/>
            <a:ext cx="20709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155" name="Google Shape;155;p69"/>
          <p:cNvSpPr txBox="1"/>
          <p:nvPr>
            <p:ph idx="6" type="subTitle"/>
          </p:nvPr>
        </p:nvSpPr>
        <p:spPr>
          <a:xfrm>
            <a:off x="6187925" y="4024075"/>
            <a:ext cx="20709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56" name="Google Shape;156;p69"/>
          <p:cNvSpPr txBox="1"/>
          <p:nvPr>
            <p:ph type="title"/>
          </p:nvPr>
        </p:nvSpPr>
        <p:spPr>
          <a:xfrm>
            <a:off x="717625" y="387600"/>
            <a:ext cx="7704000" cy="5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Fredoka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Fredoka"/>
              <a:buNone/>
              <a:defRPr sz="3600">
                <a:latin typeface="Fredoka"/>
                <a:ea typeface="Fredoka"/>
                <a:cs typeface="Fredoka"/>
                <a:sym typeface="Fredok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Fredoka"/>
              <a:buNone/>
              <a:defRPr sz="3600">
                <a:latin typeface="Fredoka"/>
                <a:ea typeface="Fredoka"/>
                <a:cs typeface="Fredoka"/>
                <a:sym typeface="Fredok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Fredoka"/>
              <a:buNone/>
              <a:defRPr sz="3600">
                <a:latin typeface="Fredoka"/>
                <a:ea typeface="Fredoka"/>
                <a:cs typeface="Fredoka"/>
                <a:sym typeface="Fredok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Fredoka"/>
              <a:buNone/>
              <a:defRPr sz="3600">
                <a:latin typeface="Fredoka"/>
                <a:ea typeface="Fredoka"/>
                <a:cs typeface="Fredoka"/>
                <a:sym typeface="Fredok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Fredoka"/>
              <a:buNone/>
              <a:defRPr sz="3600">
                <a:latin typeface="Fredoka"/>
                <a:ea typeface="Fredoka"/>
                <a:cs typeface="Fredoka"/>
                <a:sym typeface="Fredok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Fredoka"/>
              <a:buNone/>
              <a:defRPr sz="3600">
                <a:latin typeface="Fredoka"/>
                <a:ea typeface="Fredoka"/>
                <a:cs typeface="Fredoka"/>
                <a:sym typeface="Fredok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Fredoka"/>
              <a:buNone/>
              <a:defRPr sz="3600">
                <a:latin typeface="Fredoka"/>
                <a:ea typeface="Fredoka"/>
                <a:cs typeface="Fredoka"/>
                <a:sym typeface="Fredok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Fredoka"/>
              <a:buNone/>
              <a:defRPr sz="3600">
                <a:latin typeface="Fredoka"/>
                <a:ea typeface="Fredoka"/>
                <a:cs typeface="Fredoka"/>
                <a:sym typeface="Fredoka"/>
              </a:defRPr>
            </a:lvl9pPr>
          </a:lstStyle>
          <a:p/>
        </p:txBody>
      </p:sp>
      <p:sp>
        <p:nvSpPr>
          <p:cNvPr id="157" name="Google Shape;157;p69"/>
          <p:cNvSpPr txBox="1"/>
          <p:nvPr>
            <p:ph idx="7" type="subTitle"/>
          </p:nvPr>
        </p:nvSpPr>
        <p:spPr>
          <a:xfrm>
            <a:off x="883987" y="1973483"/>
            <a:ext cx="20709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158" name="Google Shape;158;p69"/>
          <p:cNvSpPr txBox="1"/>
          <p:nvPr>
            <p:ph idx="8" type="subTitle"/>
          </p:nvPr>
        </p:nvSpPr>
        <p:spPr>
          <a:xfrm>
            <a:off x="883987" y="2331363"/>
            <a:ext cx="20709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59" name="Google Shape;159;p69"/>
          <p:cNvSpPr txBox="1"/>
          <p:nvPr>
            <p:ph idx="9" type="subTitle"/>
          </p:nvPr>
        </p:nvSpPr>
        <p:spPr>
          <a:xfrm>
            <a:off x="3534168" y="1973483"/>
            <a:ext cx="20709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160" name="Google Shape;160;p69"/>
          <p:cNvSpPr txBox="1"/>
          <p:nvPr>
            <p:ph idx="13" type="subTitle"/>
          </p:nvPr>
        </p:nvSpPr>
        <p:spPr>
          <a:xfrm>
            <a:off x="3536557" y="2331363"/>
            <a:ext cx="20709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61" name="Google Shape;161;p69"/>
          <p:cNvSpPr txBox="1"/>
          <p:nvPr>
            <p:ph idx="14" type="subTitle"/>
          </p:nvPr>
        </p:nvSpPr>
        <p:spPr>
          <a:xfrm>
            <a:off x="6185550" y="1973483"/>
            <a:ext cx="20709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162" name="Google Shape;162;p69"/>
          <p:cNvSpPr txBox="1"/>
          <p:nvPr>
            <p:ph idx="15" type="subTitle"/>
          </p:nvPr>
        </p:nvSpPr>
        <p:spPr>
          <a:xfrm>
            <a:off x="6187925" y="2331363"/>
            <a:ext cx="20709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20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Google Shape;164;p70"/>
          <p:cNvGrpSpPr/>
          <p:nvPr/>
        </p:nvGrpSpPr>
        <p:grpSpPr>
          <a:xfrm>
            <a:off x="0" y="0"/>
            <a:ext cx="9144041" cy="5158192"/>
            <a:chOff x="0" y="0"/>
            <a:chExt cx="9144041" cy="5158192"/>
          </a:xfrm>
        </p:grpSpPr>
        <p:sp>
          <p:nvSpPr>
            <p:cNvPr id="165" name="Google Shape;165;p70"/>
            <p:cNvSpPr/>
            <p:nvPr/>
          </p:nvSpPr>
          <p:spPr>
            <a:xfrm>
              <a:off x="0" y="0"/>
              <a:ext cx="1728602" cy="1680618"/>
            </a:xfrm>
            <a:custGeom>
              <a:rect b="b" l="l" r="r" t="t"/>
              <a:pathLst>
                <a:path extrusionOk="0" h="80731" w="83036">
                  <a:moveTo>
                    <a:pt x="25" y="0"/>
                  </a:moveTo>
                  <a:lnTo>
                    <a:pt x="25" y="79621"/>
                  </a:lnTo>
                  <a:lnTo>
                    <a:pt x="25" y="79621"/>
                  </a:lnTo>
                  <a:cubicBezTo>
                    <a:pt x="170" y="75516"/>
                    <a:pt x="1996" y="61219"/>
                    <a:pt x="20177" y="56992"/>
                  </a:cubicBezTo>
                  <a:cubicBezTo>
                    <a:pt x="41454" y="52068"/>
                    <a:pt x="47564" y="43709"/>
                    <a:pt x="54008" y="29271"/>
                  </a:cubicBezTo>
                  <a:cubicBezTo>
                    <a:pt x="60452" y="14833"/>
                    <a:pt x="67260" y="2675"/>
                    <a:pt x="83036" y="0"/>
                  </a:cubicBezTo>
                  <a:close/>
                  <a:moveTo>
                    <a:pt x="25" y="79621"/>
                  </a:moveTo>
                  <a:lnTo>
                    <a:pt x="25" y="79621"/>
                  </a:lnTo>
                  <a:cubicBezTo>
                    <a:pt x="0" y="80326"/>
                    <a:pt x="25" y="80731"/>
                    <a:pt x="25" y="80731"/>
                  </a:cubicBezTo>
                  <a:lnTo>
                    <a:pt x="25" y="7962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70"/>
            <p:cNvSpPr/>
            <p:nvPr/>
          </p:nvSpPr>
          <p:spPr>
            <a:xfrm>
              <a:off x="6501375" y="4126024"/>
              <a:ext cx="2642666" cy="1032168"/>
            </a:xfrm>
            <a:custGeom>
              <a:rect b="b" l="l" r="r" t="t"/>
              <a:pathLst>
                <a:path extrusionOk="0" h="30701" w="78604">
                  <a:moveTo>
                    <a:pt x="78604" y="1"/>
                  </a:moveTo>
                  <a:cubicBezTo>
                    <a:pt x="78604" y="20283"/>
                    <a:pt x="61198" y="24538"/>
                    <a:pt x="44445" y="24538"/>
                  </a:cubicBezTo>
                  <a:cubicBezTo>
                    <a:pt x="35714" y="24538"/>
                    <a:pt x="27159" y="23382"/>
                    <a:pt x="21338" y="22737"/>
                  </a:cubicBezTo>
                  <a:cubicBezTo>
                    <a:pt x="19837" y="22568"/>
                    <a:pt x="18434" y="22490"/>
                    <a:pt x="17125" y="22490"/>
                  </a:cubicBezTo>
                  <a:cubicBezTo>
                    <a:pt x="3613" y="22490"/>
                    <a:pt x="0" y="30700"/>
                    <a:pt x="0" y="30700"/>
                  </a:cubicBezTo>
                  <a:lnTo>
                    <a:pt x="78604" y="30700"/>
                  </a:lnTo>
                  <a:lnTo>
                    <a:pt x="7860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7" name="Google Shape;167;p70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3"/>
          <p:cNvSpPr txBox="1"/>
          <p:nvPr>
            <p:ph idx="1" type="body"/>
          </p:nvPr>
        </p:nvSpPr>
        <p:spPr>
          <a:xfrm>
            <a:off x="720000" y="1098957"/>
            <a:ext cx="7704000" cy="347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Lato Black"/>
              <a:buAutoNum type="arabicPeriod"/>
              <a:defRPr sz="1200"/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9pPr>
          </a:lstStyle>
          <a:p/>
        </p:txBody>
      </p:sp>
      <p:sp>
        <p:nvSpPr>
          <p:cNvPr id="18" name="Google Shape;18;p53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Fredoka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Fredoka"/>
              <a:buNone/>
              <a:defRPr sz="3600">
                <a:latin typeface="Fredoka"/>
                <a:ea typeface="Fredoka"/>
                <a:cs typeface="Fredoka"/>
                <a:sym typeface="Fredok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Fredoka"/>
              <a:buNone/>
              <a:defRPr sz="3600">
                <a:latin typeface="Fredoka"/>
                <a:ea typeface="Fredoka"/>
                <a:cs typeface="Fredoka"/>
                <a:sym typeface="Fredok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Fredoka"/>
              <a:buNone/>
              <a:defRPr sz="3600">
                <a:latin typeface="Fredoka"/>
                <a:ea typeface="Fredoka"/>
                <a:cs typeface="Fredoka"/>
                <a:sym typeface="Fredok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Fredoka"/>
              <a:buNone/>
              <a:defRPr sz="3600">
                <a:latin typeface="Fredoka"/>
                <a:ea typeface="Fredoka"/>
                <a:cs typeface="Fredoka"/>
                <a:sym typeface="Fredok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Fredoka"/>
              <a:buNone/>
              <a:defRPr sz="3600">
                <a:latin typeface="Fredoka"/>
                <a:ea typeface="Fredoka"/>
                <a:cs typeface="Fredoka"/>
                <a:sym typeface="Fredok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Fredoka"/>
              <a:buNone/>
              <a:defRPr sz="3600">
                <a:latin typeface="Fredoka"/>
                <a:ea typeface="Fredoka"/>
                <a:cs typeface="Fredoka"/>
                <a:sym typeface="Fredok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Fredoka"/>
              <a:buNone/>
              <a:defRPr sz="3600">
                <a:latin typeface="Fredoka"/>
                <a:ea typeface="Fredoka"/>
                <a:cs typeface="Fredoka"/>
                <a:sym typeface="Fredok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Fredoka"/>
              <a:buNone/>
              <a:defRPr sz="3600">
                <a:latin typeface="Fredoka"/>
                <a:ea typeface="Fredoka"/>
                <a:cs typeface="Fredoka"/>
                <a:sym typeface="Fredoka"/>
              </a:defRPr>
            </a:lvl9pPr>
          </a:lstStyle>
          <a:p/>
        </p:txBody>
      </p:sp>
      <p:sp>
        <p:nvSpPr>
          <p:cNvPr id="19" name="Google Shape;19;p53"/>
          <p:cNvSpPr/>
          <p:nvPr/>
        </p:nvSpPr>
        <p:spPr>
          <a:xfrm>
            <a:off x="4421250" y="2655825"/>
            <a:ext cx="4722750" cy="2502350"/>
          </a:xfrm>
          <a:custGeom>
            <a:rect b="b" l="l" r="r" t="t"/>
            <a:pathLst>
              <a:path extrusionOk="0" h="100094" w="188910">
                <a:moveTo>
                  <a:pt x="188910" y="1"/>
                </a:moveTo>
                <a:cubicBezTo>
                  <a:pt x="188910" y="1"/>
                  <a:pt x="171280" y="18238"/>
                  <a:pt x="176995" y="46111"/>
                </a:cubicBezTo>
                <a:cubicBezTo>
                  <a:pt x="182464" y="72903"/>
                  <a:pt x="178449" y="86692"/>
                  <a:pt x="159152" y="86692"/>
                </a:cubicBezTo>
                <a:cubicBezTo>
                  <a:pt x="158395" y="86692"/>
                  <a:pt x="157616" y="86671"/>
                  <a:pt x="156812" y="86628"/>
                </a:cubicBezTo>
                <a:cubicBezTo>
                  <a:pt x="147554" y="86148"/>
                  <a:pt x="138892" y="83937"/>
                  <a:pt x="129282" y="83937"/>
                </a:cubicBezTo>
                <a:cubicBezTo>
                  <a:pt x="123084" y="83937"/>
                  <a:pt x="116491" y="84857"/>
                  <a:pt x="109091" y="87753"/>
                </a:cubicBezTo>
                <a:cubicBezTo>
                  <a:pt x="100234" y="91213"/>
                  <a:pt x="92437" y="92685"/>
                  <a:pt x="83489" y="92685"/>
                </a:cubicBezTo>
                <a:cubicBezTo>
                  <a:pt x="73336" y="92685"/>
                  <a:pt x="61701" y="90790"/>
                  <a:pt x="45351" y="87753"/>
                </a:cubicBezTo>
                <a:cubicBezTo>
                  <a:pt x="41135" y="86965"/>
                  <a:pt x="37223" y="86626"/>
                  <a:pt x="33610" y="86626"/>
                </a:cubicBezTo>
                <a:cubicBezTo>
                  <a:pt x="10865" y="86626"/>
                  <a:pt x="0" y="100093"/>
                  <a:pt x="0" y="100093"/>
                </a:cubicBezTo>
                <a:lnTo>
                  <a:pt x="188910" y="100093"/>
                </a:lnTo>
                <a:lnTo>
                  <a:pt x="188910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5_1_1_1_1_1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71"/>
          <p:cNvSpPr txBox="1"/>
          <p:nvPr>
            <p:ph type="title"/>
          </p:nvPr>
        </p:nvSpPr>
        <p:spPr>
          <a:xfrm>
            <a:off x="903966" y="2846644"/>
            <a:ext cx="13923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2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170" name="Google Shape;170;p71"/>
          <p:cNvSpPr txBox="1"/>
          <p:nvPr>
            <p:ph idx="2" type="title"/>
          </p:nvPr>
        </p:nvSpPr>
        <p:spPr>
          <a:xfrm>
            <a:off x="6847734" y="2846644"/>
            <a:ext cx="13923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71" name="Google Shape;171;p71"/>
          <p:cNvSpPr txBox="1"/>
          <p:nvPr>
            <p:ph idx="3"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9pPr>
          </a:lstStyle>
          <a:p/>
        </p:txBody>
      </p:sp>
      <p:sp>
        <p:nvSpPr>
          <p:cNvPr id="172" name="Google Shape;172;p71"/>
          <p:cNvSpPr txBox="1"/>
          <p:nvPr>
            <p:ph idx="1" type="subTitle"/>
          </p:nvPr>
        </p:nvSpPr>
        <p:spPr>
          <a:xfrm flipH="1">
            <a:off x="719616" y="3531469"/>
            <a:ext cx="17610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173" name="Google Shape;173;p71"/>
          <p:cNvSpPr txBox="1"/>
          <p:nvPr>
            <p:ph idx="4" type="subTitle"/>
          </p:nvPr>
        </p:nvSpPr>
        <p:spPr>
          <a:xfrm flipH="1">
            <a:off x="719616" y="3863013"/>
            <a:ext cx="1761000" cy="69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74" name="Google Shape;174;p71"/>
          <p:cNvSpPr txBox="1"/>
          <p:nvPr>
            <p:ph idx="5" type="subTitle"/>
          </p:nvPr>
        </p:nvSpPr>
        <p:spPr>
          <a:xfrm flipH="1">
            <a:off x="6663384" y="3531469"/>
            <a:ext cx="17610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175" name="Google Shape;175;p71"/>
          <p:cNvSpPr txBox="1"/>
          <p:nvPr>
            <p:ph idx="6" type="subTitle"/>
          </p:nvPr>
        </p:nvSpPr>
        <p:spPr>
          <a:xfrm flipH="1">
            <a:off x="6663384" y="3863013"/>
            <a:ext cx="1761000" cy="69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76" name="Google Shape;176;p71"/>
          <p:cNvSpPr txBox="1"/>
          <p:nvPr>
            <p:ph idx="7" type="title"/>
          </p:nvPr>
        </p:nvSpPr>
        <p:spPr>
          <a:xfrm>
            <a:off x="2809022" y="2846644"/>
            <a:ext cx="13923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2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177" name="Google Shape;177;p71"/>
          <p:cNvSpPr txBox="1"/>
          <p:nvPr>
            <p:ph idx="8" type="subTitle"/>
          </p:nvPr>
        </p:nvSpPr>
        <p:spPr>
          <a:xfrm flipH="1">
            <a:off x="2624672" y="3531469"/>
            <a:ext cx="17610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178" name="Google Shape;178;p71"/>
          <p:cNvSpPr txBox="1"/>
          <p:nvPr>
            <p:ph idx="9" type="subTitle"/>
          </p:nvPr>
        </p:nvSpPr>
        <p:spPr>
          <a:xfrm flipH="1">
            <a:off x="2624672" y="3863013"/>
            <a:ext cx="1761000" cy="69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79" name="Google Shape;179;p71"/>
          <p:cNvSpPr txBox="1"/>
          <p:nvPr>
            <p:ph idx="13" type="title"/>
          </p:nvPr>
        </p:nvSpPr>
        <p:spPr>
          <a:xfrm>
            <a:off x="4942678" y="2846644"/>
            <a:ext cx="13923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2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180" name="Google Shape;180;p71"/>
          <p:cNvSpPr txBox="1"/>
          <p:nvPr>
            <p:ph idx="14" type="subTitle"/>
          </p:nvPr>
        </p:nvSpPr>
        <p:spPr>
          <a:xfrm flipH="1">
            <a:off x="4758328" y="3531469"/>
            <a:ext cx="17610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181" name="Google Shape;181;p71"/>
          <p:cNvSpPr txBox="1"/>
          <p:nvPr>
            <p:ph idx="15" type="subTitle"/>
          </p:nvPr>
        </p:nvSpPr>
        <p:spPr>
          <a:xfrm flipH="1">
            <a:off x="4758328" y="3863013"/>
            <a:ext cx="1761000" cy="69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82" name="Google Shape;182;p71"/>
          <p:cNvSpPr/>
          <p:nvPr/>
        </p:nvSpPr>
        <p:spPr>
          <a:xfrm flipH="1" rot="10800000">
            <a:off x="0" y="3956208"/>
            <a:ext cx="2127326" cy="1187292"/>
          </a:xfrm>
          <a:custGeom>
            <a:rect b="b" l="l" r="r" t="t"/>
            <a:pathLst>
              <a:path extrusionOk="0" h="100853" w="180703">
                <a:moveTo>
                  <a:pt x="0" y="0"/>
                </a:moveTo>
                <a:lnTo>
                  <a:pt x="0" y="100853"/>
                </a:lnTo>
                <a:cubicBezTo>
                  <a:pt x="0" y="100853"/>
                  <a:pt x="61" y="76384"/>
                  <a:pt x="20821" y="71186"/>
                </a:cubicBezTo>
                <a:cubicBezTo>
                  <a:pt x="41612" y="66019"/>
                  <a:pt x="54834" y="62463"/>
                  <a:pt x="63223" y="41125"/>
                </a:cubicBezTo>
                <a:cubicBezTo>
                  <a:pt x="69828" y="24362"/>
                  <a:pt x="80380" y="9787"/>
                  <a:pt x="100266" y="9787"/>
                </a:cubicBezTo>
                <a:cubicBezTo>
                  <a:pt x="105728" y="9787"/>
                  <a:pt x="111895" y="10887"/>
                  <a:pt x="118878" y="13344"/>
                </a:cubicBezTo>
                <a:cubicBezTo>
                  <a:pt x="129509" y="17084"/>
                  <a:pt x="139198" y="18795"/>
                  <a:pt x="147623" y="18795"/>
                </a:cubicBezTo>
                <a:cubicBezTo>
                  <a:pt x="164874" y="18795"/>
                  <a:pt x="176822" y="11620"/>
                  <a:pt x="18070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71"/>
          <p:cNvSpPr/>
          <p:nvPr/>
        </p:nvSpPr>
        <p:spPr>
          <a:xfrm rot="10800000">
            <a:off x="6839130" y="-6"/>
            <a:ext cx="2609670" cy="1738506"/>
          </a:xfrm>
          <a:custGeom>
            <a:rect b="b" l="l" r="r" t="t"/>
            <a:pathLst>
              <a:path extrusionOk="0" h="93255" w="139985">
                <a:moveTo>
                  <a:pt x="11633" y="0"/>
                </a:moveTo>
                <a:cubicBezTo>
                  <a:pt x="11181" y="0"/>
                  <a:pt x="10731" y="10"/>
                  <a:pt x="10281" y="31"/>
                </a:cubicBezTo>
                <a:cubicBezTo>
                  <a:pt x="6723" y="169"/>
                  <a:pt x="3234" y="1024"/>
                  <a:pt x="0" y="2503"/>
                </a:cubicBezTo>
                <a:lnTo>
                  <a:pt x="0" y="93254"/>
                </a:lnTo>
                <a:lnTo>
                  <a:pt x="139984" y="93254"/>
                </a:lnTo>
                <a:cubicBezTo>
                  <a:pt x="135225" y="90366"/>
                  <a:pt x="131228" y="86369"/>
                  <a:pt x="127069" y="82626"/>
                </a:cubicBezTo>
                <a:cubicBezTo>
                  <a:pt x="120531" y="76735"/>
                  <a:pt x="112468" y="71721"/>
                  <a:pt x="103735" y="70058"/>
                </a:cubicBezTo>
                <a:cubicBezTo>
                  <a:pt x="101377" y="69608"/>
                  <a:pt x="99077" y="69414"/>
                  <a:pt x="96812" y="69414"/>
                </a:cubicBezTo>
                <a:cubicBezTo>
                  <a:pt x="89779" y="69414"/>
                  <a:pt x="83088" y="71284"/>
                  <a:pt x="76080" y="73154"/>
                </a:cubicBezTo>
                <a:cubicBezTo>
                  <a:pt x="71411" y="74397"/>
                  <a:pt x="66518" y="75522"/>
                  <a:pt x="61709" y="75522"/>
                </a:cubicBezTo>
                <a:cubicBezTo>
                  <a:pt x="57762" y="75522"/>
                  <a:pt x="53870" y="74764"/>
                  <a:pt x="50204" y="72692"/>
                </a:cubicBezTo>
                <a:cubicBezTo>
                  <a:pt x="42002" y="68071"/>
                  <a:pt x="38190" y="58552"/>
                  <a:pt x="37497" y="49565"/>
                </a:cubicBezTo>
                <a:cubicBezTo>
                  <a:pt x="36735" y="39446"/>
                  <a:pt x="41309" y="28957"/>
                  <a:pt x="39045" y="18999"/>
                </a:cubicBezTo>
                <a:cubicBezTo>
                  <a:pt x="38005" y="14401"/>
                  <a:pt x="35279" y="10289"/>
                  <a:pt x="31675" y="7239"/>
                </a:cubicBezTo>
                <a:cubicBezTo>
                  <a:pt x="26196" y="2587"/>
                  <a:pt x="18835" y="0"/>
                  <a:pt x="1163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0_1_1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72"/>
          <p:cNvSpPr txBox="1"/>
          <p:nvPr>
            <p:ph type="title"/>
          </p:nvPr>
        </p:nvSpPr>
        <p:spPr>
          <a:xfrm>
            <a:off x="829975" y="1561120"/>
            <a:ext cx="3122700" cy="9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6" name="Google Shape;186;p72"/>
          <p:cNvSpPr txBox="1"/>
          <p:nvPr>
            <p:ph idx="1" type="subTitle"/>
          </p:nvPr>
        </p:nvSpPr>
        <p:spPr>
          <a:xfrm>
            <a:off x="829975" y="2515238"/>
            <a:ext cx="2783100" cy="115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87" name="Google Shape;187;p72"/>
          <p:cNvSpPr/>
          <p:nvPr/>
        </p:nvSpPr>
        <p:spPr>
          <a:xfrm rot="10800000">
            <a:off x="3250975" y="-78"/>
            <a:ext cx="5893019" cy="3925802"/>
          </a:xfrm>
          <a:custGeom>
            <a:rect b="b" l="l" r="r" t="t"/>
            <a:pathLst>
              <a:path extrusionOk="0" h="93255" w="139985">
                <a:moveTo>
                  <a:pt x="11633" y="0"/>
                </a:moveTo>
                <a:cubicBezTo>
                  <a:pt x="11181" y="0"/>
                  <a:pt x="10731" y="10"/>
                  <a:pt x="10281" y="31"/>
                </a:cubicBezTo>
                <a:cubicBezTo>
                  <a:pt x="6723" y="169"/>
                  <a:pt x="3234" y="1024"/>
                  <a:pt x="0" y="2503"/>
                </a:cubicBezTo>
                <a:lnTo>
                  <a:pt x="0" y="93254"/>
                </a:lnTo>
                <a:lnTo>
                  <a:pt x="139984" y="93254"/>
                </a:lnTo>
                <a:cubicBezTo>
                  <a:pt x="135225" y="90366"/>
                  <a:pt x="131228" y="86369"/>
                  <a:pt x="127069" y="82626"/>
                </a:cubicBezTo>
                <a:cubicBezTo>
                  <a:pt x="120531" y="76735"/>
                  <a:pt x="112468" y="71721"/>
                  <a:pt x="103735" y="70058"/>
                </a:cubicBezTo>
                <a:cubicBezTo>
                  <a:pt x="101377" y="69608"/>
                  <a:pt x="99077" y="69414"/>
                  <a:pt x="96812" y="69414"/>
                </a:cubicBezTo>
                <a:cubicBezTo>
                  <a:pt x="89779" y="69414"/>
                  <a:pt x="83088" y="71284"/>
                  <a:pt x="76080" y="73154"/>
                </a:cubicBezTo>
                <a:cubicBezTo>
                  <a:pt x="71411" y="74397"/>
                  <a:pt x="66518" y="75522"/>
                  <a:pt x="61709" y="75522"/>
                </a:cubicBezTo>
                <a:cubicBezTo>
                  <a:pt x="57762" y="75522"/>
                  <a:pt x="53870" y="74764"/>
                  <a:pt x="50204" y="72692"/>
                </a:cubicBezTo>
                <a:cubicBezTo>
                  <a:pt x="42002" y="68071"/>
                  <a:pt x="38190" y="58552"/>
                  <a:pt x="37497" y="49565"/>
                </a:cubicBezTo>
                <a:cubicBezTo>
                  <a:pt x="36735" y="39446"/>
                  <a:pt x="41309" y="28957"/>
                  <a:pt x="39045" y="18999"/>
                </a:cubicBezTo>
                <a:cubicBezTo>
                  <a:pt x="38005" y="14401"/>
                  <a:pt x="35279" y="10289"/>
                  <a:pt x="31675" y="7239"/>
                </a:cubicBezTo>
                <a:cubicBezTo>
                  <a:pt x="26196" y="2587"/>
                  <a:pt x="18835" y="0"/>
                  <a:pt x="1163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72"/>
          <p:cNvSpPr/>
          <p:nvPr/>
        </p:nvSpPr>
        <p:spPr>
          <a:xfrm flipH="1" rot="10800000">
            <a:off x="0" y="3366409"/>
            <a:ext cx="1827830" cy="1777091"/>
          </a:xfrm>
          <a:custGeom>
            <a:rect b="b" l="l" r="r" t="t"/>
            <a:pathLst>
              <a:path extrusionOk="0" h="80731" w="83036">
                <a:moveTo>
                  <a:pt x="25" y="0"/>
                </a:moveTo>
                <a:lnTo>
                  <a:pt x="25" y="79621"/>
                </a:lnTo>
                <a:lnTo>
                  <a:pt x="25" y="79621"/>
                </a:lnTo>
                <a:cubicBezTo>
                  <a:pt x="170" y="75516"/>
                  <a:pt x="1996" y="61219"/>
                  <a:pt x="20177" y="56992"/>
                </a:cubicBezTo>
                <a:cubicBezTo>
                  <a:pt x="41454" y="52068"/>
                  <a:pt x="47564" y="43709"/>
                  <a:pt x="54008" y="29271"/>
                </a:cubicBezTo>
                <a:cubicBezTo>
                  <a:pt x="60452" y="14833"/>
                  <a:pt x="67260" y="2675"/>
                  <a:pt x="83036" y="0"/>
                </a:cubicBezTo>
                <a:close/>
                <a:moveTo>
                  <a:pt x="25" y="79621"/>
                </a:moveTo>
                <a:lnTo>
                  <a:pt x="25" y="79621"/>
                </a:lnTo>
                <a:cubicBezTo>
                  <a:pt x="0" y="80326"/>
                  <a:pt x="25" y="80731"/>
                  <a:pt x="25" y="80731"/>
                </a:cubicBezTo>
                <a:lnTo>
                  <a:pt x="25" y="7962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23_1_2_2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73"/>
          <p:cNvSpPr/>
          <p:nvPr/>
        </p:nvSpPr>
        <p:spPr>
          <a:xfrm rot="10800000">
            <a:off x="6463987" y="8"/>
            <a:ext cx="2680013" cy="1785367"/>
          </a:xfrm>
          <a:custGeom>
            <a:rect b="b" l="l" r="r" t="t"/>
            <a:pathLst>
              <a:path extrusionOk="0" h="93255" w="139985">
                <a:moveTo>
                  <a:pt x="11633" y="0"/>
                </a:moveTo>
                <a:cubicBezTo>
                  <a:pt x="11181" y="0"/>
                  <a:pt x="10731" y="10"/>
                  <a:pt x="10281" y="31"/>
                </a:cubicBezTo>
                <a:cubicBezTo>
                  <a:pt x="6723" y="169"/>
                  <a:pt x="3234" y="1024"/>
                  <a:pt x="0" y="2503"/>
                </a:cubicBezTo>
                <a:lnTo>
                  <a:pt x="0" y="93254"/>
                </a:lnTo>
                <a:lnTo>
                  <a:pt x="139984" y="93254"/>
                </a:lnTo>
                <a:cubicBezTo>
                  <a:pt x="135225" y="90366"/>
                  <a:pt x="131228" y="86369"/>
                  <a:pt x="127069" y="82626"/>
                </a:cubicBezTo>
                <a:cubicBezTo>
                  <a:pt x="120531" y="76735"/>
                  <a:pt x="112468" y="71721"/>
                  <a:pt x="103735" y="70058"/>
                </a:cubicBezTo>
                <a:cubicBezTo>
                  <a:pt x="101377" y="69608"/>
                  <a:pt x="99077" y="69414"/>
                  <a:pt x="96812" y="69414"/>
                </a:cubicBezTo>
                <a:cubicBezTo>
                  <a:pt x="89779" y="69414"/>
                  <a:pt x="83088" y="71284"/>
                  <a:pt x="76080" y="73154"/>
                </a:cubicBezTo>
                <a:cubicBezTo>
                  <a:pt x="71411" y="74397"/>
                  <a:pt x="66518" y="75522"/>
                  <a:pt x="61709" y="75522"/>
                </a:cubicBezTo>
                <a:cubicBezTo>
                  <a:pt x="57762" y="75522"/>
                  <a:pt x="53870" y="74764"/>
                  <a:pt x="50204" y="72692"/>
                </a:cubicBezTo>
                <a:cubicBezTo>
                  <a:pt x="42002" y="68071"/>
                  <a:pt x="38190" y="58552"/>
                  <a:pt x="37497" y="49565"/>
                </a:cubicBezTo>
                <a:cubicBezTo>
                  <a:pt x="36735" y="39446"/>
                  <a:pt x="41309" y="28957"/>
                  <a:pt x="39045" y="18999"/>
                </a:cubicBezTo>
                <a:cubicBezTo>
                  <a:pt x="38005" y="14401"/>
                  <a:pt x="35279" y="10289"/>
                  <a:pt x="31675" y="7239"/>
                </a:cubicBezTo>
                <a:cubicBezTo>
                  <a:pt x="26196" y="2587"/>
                  <a:pt x="18835" y="0"/>
                  <a:pt x="1163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73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9pPr>
          </a:lstStyle>
          <a:p/>
        </p:txBody>
      </p:sp>
      <p:sp>
        <p:nvSpPr>
          <p:cNvPr id="192" name="Google Shape;192;p73"/>
          <p:cNvSpPr txBox="1"/>
          <p:nvPr>
            <p:ph idx="1" type="subTitle"/>
          </p:nvPr>
        </p:nvSpPr>
        <p:spPr>
          <a:xfrm>
            <a:off x="827122" y="1931100"/>
            <a:ext cx="19218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193" name="Google Shape;193;p73"/>
          <p:cNvSpPr txBox="1"/>
          <p:nvPr>
            <p:ph idx="2" type="subTitle"/>
          </p:nvPr>
        </p:nvSpPr>
        <p:spPr>
          <a:xfrm>
            <a:off x="3121131" y="1931100"/>
            <a:ext cx="19218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194" name="Google Shape;194;p73"/>
          <p:cNvSpPr txBox="1"/>
          <p:nvPr>
            <p:ph idx="3" type="body"/>
          </p:nvPr>
        </p:nvSpPr>
        <p:spPr>
          <a:xfrm>
            <a:off x="826162" y="2302499"/>
            <a:ext cx="1921800" cy="16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400"/>
            </a:lvl1pPr>
            <a:lvl2pPr indent="-32385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195" name="Google Shape;195;p73"/>
          <p:cNvSpPr txBox="1"/>
          <p:nvPr>
            <p:ph idx="4" type="body"/>
          </p:nvPr>
        </p:nvSpPr>
        <p:spPr>
          <a:xfrm>
            <a:off x="3121131" y="2302499"/>
            <a:ext cx="1921800" cy="16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400"/>
            </a:lvl1pPr>
            <a:lvl2pPr indent="-32385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196" name="Google Shape;196;p73"/>
          <p:cNvSpPr/>
          <p:nvPr/>
        </p:nvSpPr>
        <p:spPr>
          <a:xfrm flipH="1">
            <a:off x="-71" y="2240700"/>
            <a:ext cx="5478980" cy="2902838"/>
          </a:xfrm>
          <a:custGeom>
            <a:rect b="b" l="l" r="r" t="t"/>
            <a:pathLst>
              <a:path extrusionOk="0" h="125596" w="237057">
                <a:moveTo>
                  <a:pt x="237057" y="1"/>
                </a:moveTo>
                <a:cubicBezTo>
                  <a:pt x="237057" y="1"/>
                  <a:pt x="214929" y="22889"/>
                  <a:pt x="222072" y="57844"/>
                </a:cubicBezTo>
                <a:cubicBezTo>
                  <a:pt x="228977" y="91463"/>
                  <a:pt x="223940" y="108774"/>
                  <a:pt x="199667" y="108774"/>
                </a:cubicBezTo>
                <a:cubicBezTo>
                  <a:pt x="198725" y="108774"/>
                  <a:pt x="197753" y="108748"/>
                  <a:pt x="196752" y="108695"/>
                </a:cubicBezTo>
                <a:cubicBezTo>
                  <a:pt x="185148" y="108086"/>
                  <a:pt x="174297" y="105319"/>
                  <a:pt x="162239" y="105319"/>
                </a:cubicBezTo>
                <a:cubicBezTo>
                  <a:pt x="154461" y="105319"/>
                  <a:pt x="146181" y="106470"/>
                  <a:pt x="136872" y="110094"/>
                </a:cubicBezTo>
                <a:cubicBezTo>
                  <a:pt x="125739" y="114442"/>
                  <a:pt x="115949" y="116296"/>
                  <a:pt x="104710" y="116296"/>
                </a:cubicBezTo>
                <a:cubicBezTo>
                  <a:pt x="91984" y="116296"/>
                  <a:pt x="77399" y="113919"/>
                  <a:pt x="56901" y="110094"/>
                </a:cubicBezTo>
                <a:cubicBezTo>
                  <a:pt x="51633" y="109114"/>
                  <a:pt x="46743" y="108691"/>
                  <a:pt x="42225" y="108691"/>
                </a:cubicBezTo>
                <a:cubicBezTo>
                  <a:pt x="13665" y="108691"/>
                  <a:pt x="1" y="125595"/>
                  <a:pt x="1" y="125595"/>
                </a:cubicBezTo>
                <a:lnTo>
                  <a:pt x="237057" y="125595"/>
                </a:lnTo>
                <a:lnTo>
                  <a:pt x="23705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7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74"/>
          <p:cNvSpPr/>
          <p:nvPr/>
        </p:nvSpPr>
        <p:spPr>
          <a:xfrm>
            <a:off x="0" y="0"/>
            <a:ext cx="1911489" cy="1858428"/>
          </a:xfrm>
          <a:custGeom>
            <a:rect b="b" l="l" r="r" t="t"/>
            <a:pathLst>
              <a:path extrusionOk="0" h="80731" w="83036">
                <a:moveTo>
                  <a:pt x="25" y="0"/>
                </a:moveTo>
                <a:lnTo>
                  <a:pt x="25" y="79621"/>
                </a:lnTo>
                <a:lnTo>
                  <a:pt x="25" y="79621"/>
                </a:lnTo>
                <a:cubicBezTo>
                  <a:pt x="170" y="75516"/>
                  <a:pt x="1996" y="61219"/>
                  <a:pt x="20177" y="56992"/>
                </a:cubicBezTo>
                <a:cubicBezTo>
                  <a:pt x="41454" y="52068"/>
                  <a:pt x="47564" y="43709"/>
                  <a:pt x="54008" y="29271"/>
                </a:cubicBezTo>
                <a:cubicBezTo>
                  <a:pt x="60452" y="14833"/>
                  <a:pt x="67260" y="2675"/>
                  <a:pt x="83036" y="0"/>
                </a:cubicBezTo>
                <a:close/>
                <a:moveTo>
                  <a:pt x="25" y="79621"/>
                </a:moveTo>
                <a:lnTo>
                  <a:pt x="25" y="79621"/>
                </a:lnTo>
                <a:cubicBezTo>
                  <a:pt x="0" y="80326"/>
                  <a:pt x="25" y="80731"/>
                  <a:pt x="25" y="80731"/>
                </a:cubicBezTo>
                <a:lnTo>
                  <a:pt x="25" y="7962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74"/>
          <p:cNvSpPr/>
          <p:nvPr/>
        </p:nvSpPr>
        <p:spPr>
          <a:xfrm rot="10800000">
            <a:off x="4524294" y="2565221"/>
            <a:ext cx="4619706" cy="2578279"/>
          </a:xfrm>
          <a:custGeom>
            <a:rect b="b" l="l" r="r" t="t"/>
            <a:pathLst>
              <a:path extrusionOk="0" h="124075" w="222315">
                <a:moveTo>
                  <a:pt x="0" y="0"/>
                </a:moveTo>
                <a:lnTo>
                  <a:pt x="0" y="124075"/>
                </a:lnTo>
                <a:cubicBezTo>
                  <a:pt x="0" y="124075"/>
                  <a:pt x="61" y="93953"/>
                  <a:pt x="25624" y="87600"/>
                </a:cubicBezTo>
                <a:cubicBezTo>
                  <a:pt x="51186" y="81247"/>
                  <a:pt x="67448" y="76870"/>
                  <a:pt x="77752" y="50578"/>
                </a:cubicBezTo>
                <a:cubicBezTo>
                  <a:pt x="85861" y="29973"/>
                  <a:pt x="98872" y="12044"/>
                  <a:pt x="123347" y="12044"/>
                </a:cubicBezTo>
                <a:cubicBezTo>
                  <a:pt x="130067" y="12044"/>
                  <a:pt x="137650" y="13395"/>
                  <a:pt x="146234" y="16414"/>
                </a:cubicBezTo>
                <a:cubicBezTo>
                  <a:pt x="159299" y="21008"/>
                  <a:pt x="171212" y="23109"/>
                  <a:pt x="181573" y="23109"/>
                </a:cubicBezTo>
                <a:cubicBezTo>
                  <a:pt x="202812" y="23109"/>
                  <a:pt x="217534" y="14280"/>
                  <a:pt x="22231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74"/>
          <p:cNvSpPr txBox="1"/>
          <p:nvPr>
            <p:ph idx="1" type="body"/>
          </p:nvPr>
        </p:nvSpPr>
        <p:spPr>
          <a:xfrm>
            <a:off x="1850850" y="1684490"/>
            <a:ext cx="5442300" cy="26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indent="-32385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201" name="Google Shape;201;p74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2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75"/>
          <p:cNvSpPr txBox="1"/>
          <p:nvPr>
            <p:ph type="title"/>
          </p:nvPr>
        </p:nvSpPr>
        <p:spPr>
          <a:xfrm>
            <a:off x="4570975" y="972455"/>
            <a:ext cx="3852000" cy="76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4" name="Google Shape;204;p75"/>
          <p:cNvSpPr txBox="1"/>
          <p:nvPr>
            <p:ph idx="1" type="subTitle"/>
          </p:nvPr>
        </p:nvSpPr>
        <p:spPr>
          <a:xfrm>
            <a:off x="4570975" y="1773200"/>
            <a:ext cx="3852000" cy="101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205" name="Google Shape;205;p75"/>
          <p:cNvSpPr/>
          <p:nvPr/>
        </p:nvSpPr>
        <p:spPr>
          <a:xfrm>
            <a:off x="625" y="0"/>
            <a:ext cx="4570241" cy="2550672"/>
          </a:xfrm>
          <a:custGeom>
            <a:rect b="b" l="l" r="r" t="t"/>
            <a:pathLst>
              <a:path extrusionOk="0" h="124075" w="222315">
                <a:moveTo>
                  <a:pt x="0" y="0"/>
                </a:moveTo>
                <a:lnTo>
                  <a:pt x="0" y="124075"/>
                </a:lnTo>
                <a:cubicBezTo>
                  <a:pt x="0" y="124075"/>
                  <a:pt x="61" y="93953"/>
                  <a:pt x="25624" y="87600"/>
                </a:cubicBezTo>
                <a:cubicBezTo>
                  <a:pt x="51186" y="81247"/>
                  <a:pt x="67448" y="76870"/>
                  <a:pt x="77752" y="50578"/>
                </a:cubicBezTo>
                <a:cubicBezTo>
                  <a:pt x="85861" y="29973"/>
                  <a:pt x="98872" y="12044"/>
                  <a:pt x="123347" y="12044"/>
                </a:cubicBezTo>
                <a:cubicBezTo>
                  <a:pt x="130067" y="12044"/>
                  <a:pt x="137650" y="13395"/>
                  <a:pt x="146234" y="16414"/>
                </a:cubicBezTo>
                <a:cubicBezTo>
                  <a:pt x="159299" y="21008"/>
                  <a:pt x="171212" y="23109"/>
                  <a:pt x="181573" y="23109"/>
                </a:cubicBezTo>
                <a:cubicBezTo>
                  <a:pt x="202812" y="23109"/>
                  <a:pt x="217534" y="14280"/>
                  <a:pt x="22231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75"/>
          <p:cNvSpPr/>
          <p:nvPr/>
        </p:nvSpPr>
        <p:spPr>
          <a:xfrm>
            <a:off x="5056226" y="2992422"/>
            <a:ext cx="4088048" cy="2165903"/>
          </a:xfrm>
          <a:custGeom>
            <a:rect b="b" l="l" r="r" t="t"/>
            <a:pathLst>
              <a:path extrusionOk="0" h="125596" w="237057">
                <a:moveTo>
                  <a:pt x="237057" y="1"/>
                </a:moveTo>
                <a:cubicBezTo>
                  <a:pt x="237057" y="1"/>
                  <a:pt x="214929" y="22889"/>
                  <a:pt x="222072" y="57844"/>
                </a:cubicBezTo>
                <a:cubicBezTo>
                  <a:pt x="228977" y="91463"/>
                  <a:pt x="223940" y="108774"/>
                  <a:pt x="199667" y="108774"/>
                </a:cubicBezTo>
                <a:cubicBezTo>
                  <a:pt x="198725" y="108774"/>
                  <a:pt x="197753" y="108748"/>
                  <a:pt x="196752" y="108695"/>
                </a:cubicBezTo>
                <a:cubicBezTo>
                  <a:pt x="185148" y="108086"/>
                  <a:pt x="174297" y="105319"/>
                  <a:pt x="162239" y="105319"/>
                </a:cubicBezTo>
                <a:cubicBezTo>
                  <a:pt x="154461" y="105319"/>
                  <a:pt x="146181" y="106470"/>
                  <a:pt x="136872" y="110094"/>
                </a:cubicBezTo>
                <a:cubicBezTo>
                  <a:pt x="125739" y="114442"/>
                  <a:pt x="115949" y="116296"/>
                  <a:pt x="104710" y="116296"/>
                </a:cubicBezTo>
                <a:cubicBezTo>
                  <a:pt x="91984" y="116296"/>
                  <a:pt x="77399" y="113919"/>
                  <a:pt x="56901" y="110094"/>
                </a:cubicBezTo>
                <a:cubicBezTo>
                  <a:pt x="51633" y="109114"/>
                  <a:pt x="46743" y="108691"/>
                  <a:pt x="42225" y="108691"/>
                </a:cubicBezTo>
                <a:cubicBezTo>
                  <a:pt x="13665" y="108691"/>
                  <a:pt x="1" y="125595"/>
                  <a:pt x="1" y="125595"/>
                </a:cubicBezTo>
                <a:lnTo>
                  <a:pt x="237057" y="125595"/>
                </a:lnTo>
                <a:lnTo>
                  <a:pt x="23705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75"/>
          <p:cNvSpPr txBox="1"/>
          <p:nvPr/>
        </p:nvSpPr>
        <p:spPr>
          <a:xfrm>
            <a:off x="4570975" y="3192995"/>
            <a:ext cx="3318600" cy="65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CREDITS: This presentation template was created by </a:t>
            </a:r>
            <a:r>
              <a:rPr b="1" i="0" lang="en" sz="1200" u="none" cap="none" strike="noStrike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0" i="0" lang="en" sz="12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including icons by </a:t>
            </a:r>
            <a:r>
              <a:rPr b="1" i="0" lang="en" sz="1200" u="none" cap="none" strike="noStrike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0" i="0" lang="en" sz="12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and infographics &amp; images by </a:t>
            </a:r>
            <a:r>
              <a:rPr b="1" i="0" lang="en" sz="1200" u="none" cap="none" strike="noStrike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i="0" sz="12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23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76"/>
          <p:cNvSpPr/>
          <p:nvPr/>
        </p:nvSpPr>
        <p:spPr>
          <a:xfrm rot="10800000">
            <a:off x="6463987" y="8"/>
            <a:ext cx="2680013" cy="1785367"/>
          </a:xfrm>
          <a:custGeom>
            <a:rect b="b" l="l" r="r" t="t"/>
            <a:pathLst>
              <a:path extrusionOk="0" h="93255" w="139985">
                <a:moveTo>
                  <a:pt x="11633" y="0"/>
                </a:moveTo>
                <a:cubicBezTo>
                  <a:pt x="11181" y="0"/>
                  <a:pt x="10731" y="10"/>
                  <a:pt x="10281" y="31"/>
                </a:cubicBezTo>
                <a:cubicBezTo>
                  <a:pt x="6723" y="169"/>
                  <a:pt x="3234" y="1024"/>
                  <a:pt x="0" y="2503"/>
                </a:cubicBezTo>
                <a:lnTo>
                  <a:pt x="0" y="93254"/>
                </a:lnTo>
                <a:lnTo>
                  <a:pt x="139984" y="93254"/>
                </a:lnTo>
                <a:cubicBezTo>
                  <a:pt x="135225" y="90366"/>
                  <a:pt x="131228" y="86369"/>
                  <a:pt x="127069" y="82626"/>
                </a:cubicBezTo>
                <a:cubicBezTo>
                  <a:pt x="120531" y="76735"/>
                  <a:pt x="112468" y="71721"/>
                  <a:pt x="103735" y="70058"/>
                </a:cubicBezTo>
                <a:cubicBezTo>
                  <a:pt x="101377" y="69608"/>
                  <a:pt x="99077" y="69414"/>
                  <a:pt x="96812" y="69414"/>
                </a:cubicBezTo>
                <a:cubicBezTo>
                  <a:pt x="89779" y="69414"/>
                  <a:pt x="83088" y="71284"/>
                  <a:pt x="76080" y="73154"/>
                </a:cubicBezTo>
                <a:cubicBezTo>
                  <a:pt x="71411" y="74397"/>
                  <a:pt x="66518" y="75522"/>
                  <a:pt x="61709" y="75522"/>
                </a:cubicBezTo>
                <a:cubicBezTo>
                  <a:pt x="57762" y="75522"/>
                  <a:pt x="53870" y="74764"/>
                  <a:pt x="50204" y="72692"/>
                </a:cubicBezTo>
                <a:cubicBezTo>
                  <a:pt x="42002" y="68071"/>
                  <a:pt x="38190" y="58552"/>
                  <a:pt x="37497" y="49565"/>
                </a:cubicBezTo>
                <a:cubicBezTo>
                  <a:pt x="36735" y="39446"/>
                  <a:pt x="41309" y="28957"/>
                  <a:pt x="39045" y="18999"/>
                </a:cubicBezTo>
                <a:cubicBezTo>
                  <a:pt x="38005" y="14401"/>
                  <a:pt x="35279" y="10289"/>
                  <a:pt x="31675" y="7239"/>
                </a:cubicBezTo>
                <a:cubicBezTo>
                  <a:pt x="26196" y="2587"/>
                  <a:pt x="18835" y="0"/>
                  <a:pt x="1163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76"/>
          <p:cNvSpPr/>
          <p:nvPr/>
        </p:nvSpPr>
        <p:spPr>
          <a:xfrm flipH="1">
            <a:off x="-71" y="2240700"/>
            <a:ext cx="5478980" cy="2902838"/>
          </a:xfrm>
          <a:custGeom>
            <a:rect b="b" l="l" r="r" t="t"/>
            <a:pathLst>
              <a:path extrusionOk="0" h="125596" w="237057">
                <a:moveTo>
                  <a:pt x="237057" y="1"/>
                </a:moveTo>
                <a:cubicBezTo>
                  <a:pt x="237057" y="1"/>
                  <a:pt x="214929" y="22889"/>
                  <a:pt x="222072" y="57844"/>
                </a:cubicBezTo>
                <a:cubicBezTo>
                  <a:pt x="228977" y="91463"/>
                  <a:pt x="223940" y="108774"/>
                  <a:pt x="199667" y="108774"/>
                </a:cubicBezTo>
                <a:cubicBezTo>
                  <a:pt x="198725" y="108774"/>
                  <a:pt x="197753" y="108748"/>
                  <a:pt x="196752" y="108695"/>
                </a:cubicBezTo>
                <a:cubicBezTo>
                  <a:pt x="185148" y="108086"/>
                  <a:pt x="174297" y="105319"/>
                  <a:pt x="162239" y="105319"/>
                </a:cubicBezTo>
                <a:cubicBezTo>
                  <a:pt x="154461" y="105319"/>
                  <a:pt x="146181" y="106470"/>
                  <a:pt x="136872" y="110094"/>
                </a:cubicBezTo>
                <a:cubicBezTo>
                  <a:pt x="125739" y="114442"/>
                  <a:pt x="115949" y="116296"/>
                  <a:pt x="104710" y="116296"/>
                </a:cubicBezTo>
                <a:cubicBezTo>
                  <a:pt x="91984" y="116296"/>
                  <a:pt x="77399" y="113919"/>
                  <a:pt x="56901" y="110094"/>
                </a:cubicBezTo>
                <a:cubicBezTo>
                  <a:pt x="51633" y="109114"/>
                  <a:pt x="46743" y="108691"/>
                  <a:pt x="42225" y="108691"/>
                </a:cubicBezTo>
                <a:cubicBezTo>
                  <a:pt x="13665" y="108691"/>
                  <a:pt x="1" y="125595"/>
                  <a:pt x="1" y="125595"/>
                </a:cubicBezTo>
                <a:lnTo>
                  <a:pt x="237057" y="125595"/>
                </a:lnTo>
                <a:lnTo>
                  <a:pt x="23705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76"/>
          <p:cNvSpPr txBox="1"/>
          <p:nvPr>
            <p:ph idx="1" type="body"/>
          </p:nvPr>
        </p:nvSpPr>
        <p:spPr>
          <a:xfrm>
            <a:off x="4748375" y="1713525"/>
            <a:ext cx="3675600" cy="27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indent="-32385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212" name="Google Shape;212;p76"/>
          <p:cNvSpPr txBox="1"/>
          <p:nvPr>
            <p:ph idx="2" type="body"/>
          </p:nvPr>
        </p:nvSpPr>
        <p:spPr>
          <a:xfrm>
            <a:off x="720000" y="1132900"/>
            <a:ext cx="3675600" cy="33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indent="-32385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213" name="Google Shape;213;p76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24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6" name="Google Shape;216;p83"/>
          <p:cNvGrpSpPr/>
          <p:nvPr/>
        </p:nvGrpSpPr>
        <p:grpSpPr>
          <a:xfrm>
            <a:off x="0" y="0"/>
            <a:ext cx="9144041" cy="5158192"/>
            <a:chOff x="0" y="0"/>
            <a:chExt cx="9144041" cy="5158192"/>
          </a:xfrm>
        </p:grpSpPr>
        <p:sp>
          <p:nvSpPr>
            <p:cNvPr id="217" name="Google Shape;217;p83"/>
            <p:cNvSpPr/>
            <p:nvPr/>
          </p:nvSpPr>
          <p:spPr>
            <a:xfrm>
              <a:off x="0" y="0"/>
              <a:ext cx="1728602" cy="1680618"/>
            </a:xfrm>
            <a:custGeom>
              <a:rect b="b" l="l" r="r" t="t"/>
              <a:pathLst>
                <a:path extrusionOk="0" h="80731" w="83036">
                  <a:moveTo>
                    <a:pt x="25" y="0"/>
                  </a:moveTo>
                  <a:lnTo>
                    <a:pt x="25" y="79621"/>
                  </a:lnTo>
                  <a:lnTo>
                    <a:pt x="25" y="79621"/>
                  </a:lnTo>
                  <a:cubicBezTo>
                    <a:pt x="170" y="75516"/>
                    <a:pt x="1996" y="61219"/>
                    <a:pt x="20177" y="56992"/>
                  </a:cubicBezTo>
                  <a:cubicBezTo>
                    <a:pt x="41454" y="52068"/>
                    <a:pt x="47564" y="43709"/>
                    <a:pt x="54008" y="29271"/>
                  </a:cubicBezTo>
                  <a:cubicBezTo>
                    <a:pt x="60452" y="14833"/>
                    <a:pt x="67260" y="2675"/>
                    <a:pt x="83036" y="0"/>
                  </a:cubicBezTo>
                  <a:close/>
                  <a:moveTo>
                    <a:pt x="25" y="79621"/>
                  </a:moveTo>
                  <a:lnTo>
                    <a:pt x="25" y="79621"/>
                  </a:lnTo>
                  <a:cubicBezTo>
                    <a:pt x="0" y="80326"/>
                    <a:pt x="25" y="80731"/>
                    <a:pt x="25" y="80731"/>
                  </a:cubicBezTo>
                  <a:lnTo>
                    <a:pt x="25" y="7962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18;p83"/>
            <p:cNvSpPr/>
            <p:nvPr/>
          </p:nvSpPr>
          <p:spPr>
            <a:xfrm>
              <a:off x="6501375" y="4126024"/>
              <a:ext cx="2642666" cy="1032168"/>
            </a:xfrm>
            <a:custGeom>
              <a:rect b="b" l="l" r="r" t="t"/>
              <a:pathLst>
                <a:path extrusionOk="0" h="30701" w="78604">
                  <a:moveTo>
                    <a:pt x="78604" y="1"/>
                  </a:moveTo>
                  <a:cubicBezTo>
                    <a:pt x="78604" y="20283"/>
                    <a:pt x="61198" y="24538"/>
                    <a:pt x="44445" y="24538"/>
                  </a:cubicBezTo>
                  <a:cubicBezTo>
                    <a:pt x="35714" y="24538"/>
                    <a:pt x="27159" y="23382"/>
                    <a:pt x="21338" y="22737"/>
                  </a:cubicBezTo>
                  <a:cubicBezTo>
                    <a:pt x="19837" y="22568"/>
                    <a:pt x="18434" y="22490"/>
                    <a:pt x="17125" y="22490"/>
                  </a:cubicBezTo>
                  <a:cubicBezTo>
                    <a:pt x="3613" y="22490"/>
                    <a:pt x="0" y="30700"/>
                    <a:pt x="0" y="30700"/>
                  </a:cubicBezTo>
                  <a:lnTo>
                    <a:pt x="78604" y="30700"/>
                  </a:lnTo>
                  <a:lnTo>
                    <a:pt x="7860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25"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84"/>
          <p:cNvSpPr/>
          <p:nvPr/>
        </p:nvSpPr>
        <p:spPr>
          <a:xfrm>
            <a:off x="625" y="0"/>
            <a:ext cx="5172714" cy="2886915"/>
          </a:xfrm>
          <a:custGeom>
            <a:rect b="b" l="l" r="r" t="t"/>
            <a:pathLst>
              <a:path extrusionOk="0" h="124075" w="222315">
                <a:moveTo>
                  <a:pt x="0" y="0"/>
                </a:moveTo>
                <a:lnTo>
                  <a:pt x="0" y="124075"/>
                </a:lnTo>
                <a:cubicBezTo>
                  <a:pt x="0" y="124075"/>
                  <a:pt x="61" y="93953"/>
                  <a:pt x="25624" y="87600"/>
                </a:cubicBezTo>
                <a:cubicBezTo>
                  <a:pt x="51186" y="81247"/>
                  <a:pt x="67448" y="76870"/>
                  <a:pt x="77752" y="50578"/>
                </a:cubicBezTo>
                <a:cubicBezTo>
                  <a:pt x="85861" y="29973"/>
                  <a:pt x="98872" y="12044"/>
                  <a:pt x="123347" y="12044"/>
                </a:cubicBezTo>
                <a:cubicBezTo>
                  <a:pt x="130067" y="12044"/>
                  <a:pt x="137650" y="13395"/>
                  <a:pt x="146234" y="16414"/>
                </a:cubicBezTo>
                <a:cubicBezTo>
                  <a:pt x="159299" y="21008"/>
                  <a:pt x="171212" y="23109"/>
                  <a:pt x="181573" y="23109"/>
                </a:cubicBezTo>
                <a:cubicBezTo>
                  <a:pt x="202812" y="23109"/>
                  <a:pt x="217534" y="14280"/>
                  <a:pt x="22231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84"/>
          <p:cNvSpPr/>
          <p:nvPr/>
        </p:nvSpPr>
        <p:spPr>
          <a:xfrm>
            <a:off x="1067475" y="879125"/>
            <a:ext cx="8076532" cy="4279056"/>
          </a:xfrm>
          <a:custGeom>
            <a:rect b="b" l="l" r="r" t="t"/>
            <a:pathLst>
              <a:path extrusionOk="0" h="125596" w="237057">
                <a:moveTo>
                  <a:pt x="237057" y="1"/>
                </a:moveTo>
                <a:cubicBezTo>
                  <a:pt x="237057" y="1"/>
                  <a:pt x="214929" y="22889"/>
                  <a:pt x="222072" y="57844"/>
                </a:cubicBezTo>
                <a:cubicBezTo>
                  <a:pt x="228977" y="91463"/>
                  <a:pt x="223940" y="108774"/>
                  <a:pt x="199667" y="108774"/>
                </a:cubicBezTo>
                <a:cubicBezTo>
                  <a:pt x="198725" y="108774"/>
                  <a:pt x="197753" y="108748"/>
                  <a:pt x="196752" y="108695"/>
                </a:cubicBezTo>
                <a:cubicBezTo>
                  <a:pt x="185148" y="108086"/>
                  <a:pt x="174297" y="105319"/>
                  <a:pt x="162239" y="105319"/>
                </a:cubicBezTo>
                <a:cubicBezTo>
                  <a:pt x="154461" y="105319"/>
                  <a:pt x="146181" y="106470"/>
                  <a:pt x="136872" y="110094"/>
                </a:cubicBezTo>
                <a:cubicBezTo>
                  <a:pt x="125739" y="114442"/>
                  <a:pt x="115949" y="116296"/>
                  <a:pt x="104710" y="116296"/>
                </a:cubicBezTo>
                <a:cubicBezTo>
                  <a:pt x="91984" y="116296"/>
                  <a:pt x="77399" y="113919"/>
                  <a:pt x="56901" y="110094"/>
                </a:cubicBezTo>
                <a:cubicBezTo>
                  <a:pt x="51633" y="109114"/>
                  <a:pt x="46743" y="108691"/>
                  <a:pt x="42225" y="108691"/>
                </a:cubicBezTo>
                <a:cubicBezTo>
                  <a:pt x="13665" y="108691"/>
                  <a:pt x="1" y="125595"/>
                  <a:pt x="1" y="125595"/>
                </a:cubicBezTo>
                <a:lnTo>
                  <a:pt x="237057" y="125595"/>
                </a:lnTo>
                <a:lnTo>
                  <a:pt x="23705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4"/>
          <p:cNvSpPr/>
          <p:nvPr/>
        </p:nvSpPr>
        <p:spPr>
          <a:xfrm>
            <a:off x="625" y="0"/>
            <a:ext cx="5172714" cy="2886915"/>
          </a:xfrm>
          <a:custGeom>
            <a:rect b="b" l="l" r="r" t="t"/>
            <a:pathLst>
              <a:path extrusionOk="0" h="124075" w="222315">
                <a:moveTo>
                  <a:pt x="0" y="0"/>
                </a:moveTo>
                <a:lnTo>
                  <a:pt x="0" y="124075"/>
                </a:lnTo>
                <a:cubicBezTo>
                  <a:pt x="0" y="124075"/>
                  <a:pt x="61" y="93953"/>
                  <a:pt x="25624" y="87600"/>
                </a:cubicBezTo>
                <a:cubicBezTo>
                  <a:pt x="51186" y="81247"/>
                  <a:pt x="67448" y="76870"/>
                  <a:pt x="77752" y="50578"/>
                </a:cubicBezTo>
                <a:cubicBezTo>
                  <a:pt x="85861" y="29973"/>
                  <a:pt x="98872" y="12044"/>
                  <a:pt x="123347" y="12044"/>
                </a:cubicBezTo>
                <a:cubicBezTo>
                  <a:pt x="130067" y="12044"/>
                  <a:pt x="137650" y="13395"/>
                  <a:pt x="146234" y="16414"/>
                </a:cubicBezTo>
                <a:cubicBezTo>
                  <a:pt x="159299" y="21008"/>
                  <a:pt x="171212" y="23109"/>
                  <a:pt x="181573" y="23109"/>
                </a:cubicBezTo>
                <a:cubicBezTo>
                  <a:pt x="202812" y="23109"/>
                  <a:pt x="217534" y="14280"/>
                  <a:pt x="22231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p54"/>
          <p:cNvSpPr/>
          <p:nvPr/>
        </p:nvSpPr>
        <p:spPr>
          <a:xfrm>
            <a:off x="1067475" y="879125"/>
            <a:ext cx="8076532" cy="4279056"/>
          </a:xfrm>
          <a:custGeom>
            <a:rect b="b" l="l" r="r" t="t"/>
            <a:pathLst>
              <a:path extrusionOk="0" h="125596" w="237057">
                <a:moveTo>
                  <a:pt x="237057" y="1"/>
                </a:moveTo>
                <a:cubicBezTo>
                  <a:pt x="237057" y="1"/>
                  <a:pt x="214929" y="22889"/>
                  <a:pt x="222072" y="57844"/>
                </a:cubicBezTo>
                <a:cubicBezTo>
                  <a:pt x="228977" y="91463"/>
                  <a:pt x="223940" y="108774"/>
                  <a:pt x="199667" y="108774"/>
                </a:cubicBezTo>
                <a:cubicBezTo>
                  <a:pt x="198725" y="108774"/>
                  <a:pt x="197753" y="108748"/>
                  <a:pt x="196752" y="108695"/>
                </a:cubicBezTo>
                <a:cubicBezTo>
                  <a:pt x="185148" y="108086"/>
                  <a:pt x="174297" y="105319"/>
                  <a:pt x="162239" y="105319"/>
                </a:cubicBezTo>
                <a:cubicBezTo>
                  <a:pt x="154461" y="105319"/>
                  <a:pt x="146181" y="106470"/>
                  <a:pt x="136872" y="110094"/>
                </a:cubicBezTo>
                <a:cubicBezTo>
                  <a:pt x="125739" y="114442"/>
                  <a:pt x="115949" y="116296"/>
                  <a:pt x="104710" y="116296"/>
                </a:cubicBezTo>
                <a:cubicBezTo>
                  <a:pt x="91984" y="116296"/>
                  <a:pt x="77399" y="113919"/>
                  <a:pt x="56901" y="110094"/>
                </a:cubicBezTo>
                <a:cubicBezTo>
                  <a:pt x="51633" y="109114"/>
                  <a:pt x="46743" y="108691"/>
                  <a:pt x="42225" y="108691"/>
                </a:cubicBezTo>
                <a:cubicBezTo>
                  <a:pt x="13665" y="108691"/>
                  <a:pt x="1" y="125595"/>
                  <a:pt x="1" y="125595"/>
                </a:cubicBezTo>
                <a:lnTo>
                  <a:pt x="237057" y="125595"/>
                </a:lnTo>
                <a:lnTo>
                  <a:pt x="23705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54"/>
          <p:cNvSpPr txBox="1"/>
          <p:nvPr>
            <p:ph idx="1" type="subTitle"/>
          </p:nvPr>
        </p:nvSpPr>
        <p:spPr>
          <a:xfrm>
            <a:off x="2303100" y="2151975"/>
            <a:ext cx="4537800" cy="154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9pPr>
          </a:lstStyle>
          <a:p/>
        </p:txBody>
      </p:sp>
      <p:sp>
        <p:nvSpPr>
          <p:cNvPr id="24" name="Google Shape;24;p54"/>
          <p:cNvSpPr txBox="1"/>
          <p:nvPr>
            <p:ph type="title"/>
          </p:nvPr>
        </p:nvSpPr>
        <p:spPr>
          <a:xfrm>
            <a:off x="2303100" y="1380862"/>
            <a:ext cx="4537800" cy="79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5"/>
          <p:cNvSpPr/>
          <p:nvPr/>
        </p:nvSpPr>
        <p:spPr>
          <a:xfrm flipH="1">
            <a:off x="-74425" y="-58825"/>
            <a:ext cx="1813375" cy="1979875"/>
          </a:xfrm>
          <a:custGeom>
            <a:rect b="b" l="l" r="r" t="t"/>
            <a:pathLst>
              <a:path extrusionOk="0" h="79195" w="72535">
                <a:moveTo>
                  <a:pt x="7690" y="1"/>
                </a:moveTo>
                <a:cubicBezTo>
                  <a:pt x="12073" y="637"/>
                  <a:pt x="16114" y="3698"/>
                  <a:pt x="17657" y="7861"/>
                </a:cubicBezTo>
                <a:cubicBezTo>
                  <a:pt x="19934" y="13934"/>
                  <a:pt x="16873" y="21207"/>
                  <a:pt x="12906" y="25884"/>
                </a:cubicBezTo>
                <a:cubicBezTo>
                  <a:pt x="8596" y="30978"/>
                  <a:pt x="4262" y="35361"/>
                  <a:pt x="2376" y="41997"/>
                </a:cubicBezTo>
                <a:cubicBezTo>
                  <a:pt x="1" y="50348"/>
                  <a:pt x="2646" y="59678"/>
                  <a:pt x="10433" y="64183"/>
                </a:cubicBezTo>
                <a:cubicBezTo>
                  <a:pt x="14324" y="66446"/>
                  <a:pt x="18751" y="67131"/>
                  <a:pt x="23295" y="67131"/>
                </a:cubicBezTo>
                <a:cubicBezTo>
                  <a:pt x="26815" y="67131"/>
                  <a:pt x="30404" y="66720"/>
                  <a:pt x="33868" y="66314"/>
                </a:cubicBezTo>
                <a:cubicBezTo>
                  <a:pt x="36858" y="65954"/>
                  <a:pt x="39959" y="65646"/>
                  <a:pt x="43016" y="65646"/>
                </a:cubicBezTo>
                <a:cubicBezTo>
                  <a:pt x="48070" y="65646"/>
                  <a:pt x="53002" y="66488"/>
                  <a:pt x="57107" y="69326"/>
                </a:cubicBezTo>
                <a:cubicBezTo>
                  <a:pt x="59605" y="71040"/>
                  <a:pt x="61613" y="73415"/>
                  <a:pt x="63890" y="75448"/>
                </a:cubicBezTo>
                <a:cubicBezTo>
                  <a:pt x="66192" y="77480"/>
                  <a:pt x="68959" y="79195"/>
                  <a:pt x="72020" y="79195"/>
                </a:cubicBezTo>
                <a:cubicBezTo>
                  <a:pt x="71971" y="53041"/>
                  <a:pt x="71971" y="26864"/>
                  <a:pt x="71995" y="686"/>
                </a:cubicBezTo>
                <a:cubicBezTo>
                  <a:pt x="72142" y="686"/>
                  <a:pt x="72387" y="25"/>
                  <a:pt x="72534" y="25"/>
                </a:cubicBezTo>
                <a:lnTo>
                  <a:pt x="7690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55"/>
          <p:cNvSpPr txBox="1"/>
          <p:nvPr>
            <p:ph type="title"/>
          </p:nvPr>
        </p:nvSpPr>
        <p:spPr>
          <a:xfrm>
            <a:off x="720275" y="2329700"/>
            <a:ext cx="4310700" cy="151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5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28" name="Google Shape;28;p55"/>
          <p:cNvSpPr txBox="1"/>
          <p:nvPr>
            <p:ph idx="2" type="title"/>
          </p:nvPr>
        </p:nvSpPr>
        <p:spPr>
          <a:xfrm>
            <a:off x="2219075" y="876007"/>
            <a:ext cx="1313100" cy="92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29" name="Google Shape;29;p55"/>
          <p:cNvSpPr txBox="1"/>
          <p:nvPr>
            <p:ph idx="1" type="subTitle"/>
          </p:nvPr>
        </p:nvSpPr>
        <p:spPr>
          <a:xfrm>
            <a:off x="1355975" y="3882913"/>
            <a:ext cx="3039300" cy="69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26_1_1_1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oogle Shape;31;p56"/>
          <p:cNvGrpSpPr/>
          <p:nvPr/>
        </p:nvGrpSpPr>
        <p:grpSpPr>
          <a:xfrm>
            <a:off x="0" y="0"/>
            <a:ext cx="9144041" cy="5158192"/>
            <a:chOff x="0" y="0"/>
            <a:chExt cx="9144041" cy="5158192"/>
          </a:xfrm>
        </p:grpSpPr>
        <p:sp>
          <p:nvSpPr>
            <p:cNvPr id="32" name="Google Shape;32;p56"/>
            <p:cNvSpPr/>
            <p:nvPr/>
          </p:nvSpPr>
          <p:spPr>
            <a:xfrm>
              <a:off x="0" y="0"/>
              <a:ext cx="1728602" cy="1680618"/>
            </a:xfrm>
            <a:custGeom>
              <a:rect b="b" l="l" r="r" t="t"/>
              <a:pathLst>
                <a:path extrusionOk="0" h="80731" w="83036">
                  <a:moveTo>
                    <a:pt x="25" y="0"/>
                  </a:moveTo>
                  <a:lnTo>
                    <a:pt x="25" y="79621"/>
                  </a:lnTo>
                  <a:lnTo>
                    <a:pt x="25" y="79621"/>
                  </a:lnTo>
                  <a:cubicBezTo>
                    <a:pt x="170" y="75516"/>
                    <a:pt x="1996" y="61219"/>
                    <a:pt x="20177" y="56992"/>
                  </a:cubicBezTo>
                  <a:cubicBezTo>
                    <a:pt x="41454" y="52068"/>
                    <a:pt x="47564" y="43709"/>
                    <a:pt x="54008" y="29271"/>
                  </a:cubicBezTo>
                  <a:cubicBezTo>
                    <a:pt x="60452" y="14833"/>
                    <a:pt x="67260" y="2675"/>
                    <a:pt x="83036" y="0"/>
                  </a:cubicBezTo>
                  <a:close/>
                  <a:moveTo>
                    <a:pt x="25" y="79621"/>
                  </a:moveTo>
                  <a:lnTo>
                    <a:pt x="25" y="79621"/>
                  </a:lnTo>
                  <a:cubicBezTo>
                    <a:pt x="0" y="80326"/>
                    <a:pt x="25" y="80731"/>
                    <a:pt x="25" y="80731"/>
                  </a:cubicBezTo>
                  <a:lnTo>
                    <a:pt x="25" y="7962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56"/>
            <p:cNvSpPr/>
            <p:nvPr/>
          </p:nvSpPr>
          <p:spPr>
            <a:xfrm>
              <a:off x="6501375" y="4126024"/>
              <a:ext cx="2642666" cy="1032168"/>
            </a:xfrm>
            <a:custGeom>
              <a:rect b="b" l="l" r="r" t="t"/>
              <a:pathLst>
                <a:path extrusionOk="0" h="30701" w="78604">
                  <a:moveTo>
                    <a:pt x="78604" y="1"/>
                  </a:moveTo>
                  <a:cubicBezTo>
                    <a:pt x="78604" y="20283"/>
                    <a:pt x="61198" y="24538"/>
                    <a:pt x="44445" y="24538"/>
                  </a:cubicBezTo>
                  <a:cubicBezTo>
                    <a:pt x="35714" y="24538"/>
                    <a:pt x="27159" y="23382"/>
                    <a:pt x="21338" y="22737"/>
                  </a:cubicBezTo>
                  <a:cubicBezTo>
                    <a:pt x="19837" y="22568"/>
                    <a:pt x="18434" y="22490"/>
                    <a:pt x="17125" y="22490"/>
                  </a:cubicBezTo>
                  <a:cubicBezTo>
                    <a:pt x="3613" y="22490"/>
                    <a:pt x="0" y="30700"/>
                    <a:pt x="0" y="30700"/>
                  </a:cubicBezTo>
                  <a:lnTo>
                    <a:pt x="78604" y="30700"/>
                  </a:lnTo>
                  <a:lnTo>
                    <a:pt x="7860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" name="Google Shape;34;p56"/>
          <p:cNvSpPr txBox="1"/>
          <p:nvPr>
            <p:ph type="title"/>
          </p:nvPr>
        </p:nvSpPr>
        <p:spPr>
          <a:xfrm>
            <a:off x="748111" y="1541508"/>
            <a:ext cx="7680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5" name="Google Shape;35;p56"/>
          <p:cNvSpPr txBox="1"/>
          <p:nvPr>
            <p:ph idx="1" type="subTitle"/>
          </p:nvPr>
        </p:nvSpPr>
        <p:spPr>
          <a:xfrm>
            <a:off x="1631915" y="1320375"/>
            <a:ext cx="28434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36" name="Google Shape;36;p56"/>
          <p:cNvSpPr txBox="1"/>
          <p:nvPr>
            <p:ph idx="2" type="subTitle"/>
          </p:nvPr>
        </p:nvSpPr>
        <p:spPr>
          <a:xfrm>
            <a:off x="1631914" y="1664400"/>
            <a:ext cx="2566200" cy="69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9pPr>
          </a:lstStyle>
          <a:p/>
        </p:txBody>
      </p:sp>
      <p:sp>
        <p:nvSpPr>
          <p:cNvPr id="37" name="Google Shape;37;p56"/>
          <p:cNvSpPr txBox="1"/>
          <p:nvPr>
            <p:ph idx="3" type="title"/>
          </p:nvPr>
        </p:nvSpPr>
        <p:spPr>
          <a:xfrm>
            <a:off x="748111" y="3789132"/>
            <a:ext cx="7680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8" name="Google Shape;38;p56"/>
          <p:cNvSpPr txBox="1"/>
          <p:nvPr>
            <p:ph idx="4" type="subTitle"/>
          </p:nvPr>
        </p:nvSpPr>
        <p:spPr>
          <a:xfrm>
            <a:off x="1631915" y="3567992"/>
            <a:ext cx="28434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39" name="Google Shape;39;p56"/>
          <p:cNvSpPr txBox="1"/>
          <p:nvPr>
            <p:ph idx="5" type="subTitle"/>
          </p:nvPr>
        </p:nvSpPr>
        <p:spPr>
          <a:xfrm>
            <a:off x="1631914" y="3912023"/>
            <a:ext cx="2566200" cy="69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9pPr>
          </a:lstStyle>
          <a:p/>
        </p:txBody>
      </p:sp>
      <p:sp>
        <p:nvSpPr>
          <p:cNvPr id="40" name="Google Shape;40;p56"/>
          <p:cNvSpPr txBox="1"/>
          <p:nvPr>
            <p:ph idx="6" type="title"/>
          </p:nvPr>
        </p:nvSpPr>
        <p:spPr>
          <a:xfrm>
            <a:off x="4688361" y="1541508"/>
            <a:ext cx="7680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1" name="Google Shape;41;p56"/>
          <p:cNvSpPr txBox="1"/>
          <p:nvPr>
            <p:ph idx="7" type="subTitle"/>
          </p:nvPr>
        </p:nvSpPr>
        <p:spPr>
          <a:xfrm>
            <a:off x="5572139" y="1320375"/>
            <a:ext cx="28434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42" name="Google Shape;42;p56"/>
          <p:cNvSpPr txBox="1"/>
          <p:nvPr>
            <p:ph idx="8" type="subTitle"/>
          </p:nvPr>
        </p:nvSpPr>
        <p:spPr>
          <a:xfrm>
            <a:off x="5572139" y="1664400"/>
            <a:ext cx="2566200" cy="69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9pPr>
          </a:lstStyle>
          <a:p/>
        </p:txBody>
      </p:sp>
      <p:sp>
        <p:nvSpPr>
          <p:cNvPr id="43" name="Google Shape;43;p56"/>
          <p:cNvSpPr txBox="1"/>
          <p:nvPr>
            <p:ph idx="9"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9pPr>
          </a:lstStyle>
          <a:p/>
        </p:txBody>
      </p:sp>
      <p:sp>
        <p:nvSpPr>
          <p:cNvPr id="44" name="Google Shape;44;p56"/>
          <p:cNvSpPr txBox="1"/>
          <p:nvPr>
            <p:ph idx="13" type="title"/>
          </p:nvPr>
        </p:nvSpPr>
        <p:spPr>
          <a:xfrm>
            <a:off x="4688361" y="3789144"/>
            <a:ext cx="7680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5" name="Google Shape;45;p56"/>
          <p:cNvSpPr txBox="1"/>
          <p:nvPr>
            <p:ph idx="14" type="subTitle"/>
          </p:nvPr>
        </p:nvSpPr>
        <p:spPr>
          <a:xfrm>
            <a:off x="5572139" y="3567999"/>
            <a:ext cx="28434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46" name="Google Shape;46;p56"/>
          <p:cNvSpPr txBox="1"/>
          <p:nvPr>
            <p:ph idx="15" type="subTitle"/>
          </p:nvPr>
        </p:nvSpPr>
        <p:spPr>
          <a:xfrm>
            <a:off x="5572139" y="3912048"/>
            <a:ext cx="2566200" cy="69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9pPr>
          </a:lstStyle>
          <a:p/>
        </p:txBody>
      </p:sp>
      <p:sp>
        <p:nvSpPr>
          <p:cNvPr id="47" name="Google Shape;47;p56"/>
          <p:cNvSpPr txBox="1"/>
          <p:nvPr>
            <p:ph idx="16" type="title"/>
          </p:nvPr>
        </p:nvSpPr>
        <p:spPr>
          <a:xfrm>
            <a:off x="748111" y="2665320"/>
            <a:ext cx="7680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56"/>
          <p:cNvSpPr txBox="1"/>
          <p:nvPr>
            <p:ph idx="17" type="subTitle"/>
          </p:nvPr>
        </p:nvSpPr>
        <p:spPr>
          <a:xfrm>
            <a:off x="1631915" y="2444184"/>
            <a:ext cx="28434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49" name="Google Shape;49;p56"/>
          <p:cNvSpPr txBox="1"/>
          <p:nvPr>
            <p:ph idx="18" type="subTitle"/>
          </p:nvPr>
        </p:nvSpPr>
        <p:spPr>
          <a:xfrm>
            <a:off x="1631914" y="2788212"/>
            <a:ext cx="2566200" cy="69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9pPr>
          </a:lstStyle>
          <a:p/>
        </p:txBody>
      </p:sp>
      <p:sp>
        <p:nvSpPr>
          <p:cNvPr id="50" name="Google Shape;50;p56"/>
          <p:cNvSpPr txBox="1"/>
          <p:nvPr>
            <p:ph idx="19" type="title"/>
          </p:nvPr>
        </p:nvSpPr>
        <p:spPr>
          <a:xfrm>
            <a:off x="4688361" y="2665320"/>
            <a:ext cx="7680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1" name="Google Shape;51;p56"/>
          <p:cNvSpPr txBox="1"/>
          <p:nvPr>
            <p:ph idx="20" type="subTitle"/>
          </p:nvPr>
        </p:nvSpPr>
        <p:spPr>
          <a:xfrm>
            <a:off x="5572139" y="2444184"/>
            <a:ext cx="28434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52" name="Google Shape;52;p56"/>
          <p:cNvSpPr txBox="1"/>
          <p:nvPr>
            <p:ph idx="21" type="subTitle"/>
          </p:nvPr>
        </p:nvSpPr>
        <p:spPr>
          <a:xfrm>
            <a:off x="5572139" y="2788217"/>
            <a:ext cx="2566200" cy="69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57"/>
          <p:cNvSpPr txBox="1"/>
          <p:nvPr>
            <p:ph idx="1" type="subTitle"/>
          </p:nvPr>
        </p:nvSpPr>
        <p:spPr>
          <a:xfrm>
            <a:off x="1254775" y="2759316"/>
            <a:ext cx="27768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55" name="Google Shape;55;p57"/>
          <p:cNvSpPr txBox="1"/>
          <p:nvPr>
            <p:ph idx="2" type="subTitle"/>
          </p:nvPr>
        </p:nvSpPr>
        <p:spPr>
          <a:xfrm>
            <a:off x="1254775" y="3130716"/>
            <a:ext cx="2776800" cy="88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56" name="Google Shape;56;p57"/>
          <p:cNvSpPr txBox="1"/>
          <p:nvPr>
            <p:ph idx="3" type="subTitle"/>
          </p:nvPr>
        </p:nvSpPr>
        <p:spPr>
          <a:xfrm>
            <a:off x="5112400" y="2759316"/>
            <a:ext cx="27768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57" name="Google Shape;57;p57"/>
          <p:cNvSpPr txBox="1"/>
          <p:nvPr>
            <p:ph idx="4" type="subTitle"/>
          </p:nvPr>
        </p:nvSpPr>
        <p:spPr>
          <a:xfrm>
            <a:off x="5112400" y="3130716"/>
            <a:ext cx="2776800" cy="88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58" name="Google Shape;58;p57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9pPr>
          </a:lstStyle>
          <a:p/>
        </p:txBody>
      </p:sp>
      <p:sp>
        <p:nvSpPr>
          <p:cNvPr id="59" name="Google Shape;59;p57"/>
          <p:cNvSpPr txBox="1"/>
          <p:nvPr>
            <p:ph idx="5" type="title"/>
          </p:nvPr>
        </p:nvSpPr>
        <p:spPr>
          <a:xfrm>
            <a:off x="2200225" y="1891446"/>
            <a:ext cx="8859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0" name="Google Shape;60;p57"/>
          <p:cNvSpPr txBox="1"/>
          <p:nvPr>
            <p:ph idx="6" type="title"/>
          </p:nvPr>
        </p:nvSpPr>
        <p:spPr>
          <a:xfrm>
            <a:off x="6057850" y="1891446"/>
            <a:ext cx="8859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1" name="Google Shape;61;p57"/>
          <p:cNvSpPr/>
          <p:nvPr/>
        </p:nvSpPr>
        <p:spPr>
          <a:xfrm>
            <a:off x="0" y="2881750"/>
            <a:ext cx="3395336" cy="2261900"/>
          </a:xfrm>
          <a:custGeom>
            <a:rect b="b" l="l" r="r" t="t"/>
            <a:pathLst>
              <a:path extrusionOk="0" h="93255" w="139985">
                <a:moveTo>
                  <a:pt x="11633" y="0"/>
                </a:moveTo>
                <a:cubicBezTo>
                  <a:pt x="11181" y="0"/>
                  <a:pt x="10731" y="10"/>
                  <a:pt x="10281" y="31"/>
                </a:cubicBezTo>
                <a:cubicBezTo>
                  <a:pt x="6723" y="169"/>
                  <a:pt x="3234" y="1024"/>
                  <a:pt x="0" y="2503"/>
                </a:cubicBezTo>
                <a:lnTo>
                  <a:pt x="0" y="93254"/>
                </a:lnTo>
                <a:lnTo>
                  <a:pt x="139984" y="93254"/>
                </a:lnTo>
                <a:cubicBezTo>
                  <a:pt x="135225" y="90366"/>
                  <a:pt x="131228" y="86369"/>
                  <a:pt x="127069" y="82626"/>
                </a:cubicBezTo>
                <a:cubicBezTo>
                  <a:pt x="120531" y="76735"/>
                  <a:pt x="112468" y="71721"/>
                  <a:pt x="103735" y="70058"/>
                </a:cubicBezTo>
                <a:cubicBezTo>
                  <a:pt x="101377" y="69608"/>
                  <a:pt x="99077" y="69414"/>
                  <a:pt x="96812" y="69414"/>
                </a:cubicBezTo>
                <a:cubicBezTo>
                  <a:pt x="89779" y="69414"/>
                  <a:pt x="83088" y="71284"/>
                  <a:pt x="76080" y="73154"/>
                </a:cubicBezTo>
                <a:cubicBezTo>
                  <a:pt x="71411" y="74397"/>
                  <a:pt x="66518" y="75522"/>
                  <a:pt x="61709" y="75522"/>
                </a:cubicBezTo>
                <a:cubicBezTo>
                  <a:pt x="57762" y="75522"/>
                  <a:pt x="53870" y="74764"/>
                  <a:pt x="50204" y="72692"/>
                </a:cubicBezTo>
                <a:cubicBezTo>
                  <a:pt x="42002" y="68071"/>
                  <a:pt x="38190" y="58552"/>
                  <a:pt x="37497" y="49565"/>
                </a:cubicBezTo>
                <a:cubicBezTo>
                  <a:pt x="36735" y="39446"/>
                  <a:pt x="41309" y="28957"/>
                  <a:pt x="39045" y="18999"/>
                </a:cubicBezTo>
                <a:cubicBezTo>
                  <a:pt x="38005" y="14401"/>
                  <a:pt x="35279" y="10289"/>
                  <a:pt x="31675" y="7239"/>
                </a:cubicBezTo>
                <a:cubicBezTo>
                  <a:pt x="26196" y="2587"/>
                  <a:pt x="18835" y="0"/>
                  <a:pt x="1163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57"/>
          <p:cNvSpPr/>
          <p:nvPr/>
        </p:nvSpPr>
        <p:spPr>
          <a:xfrm flipH="1">
            <a:off x="7355820" y="0"/>
            <a:ext cx="1788180" cy="1738542"/>
          </a:xfrm>
          <a:custGeom>
            <a:rect b="b" l="l" r="r" t="t"/>
            <a:pathLst>
              <a:path extrusionOk="0" h="80731" w="83036">
                <a:moveTo>
                  <a:pt x="25" y="0"/>
                </a:moveTo>
                <a:lnTo>
                  <a:pt x="25" y="79621"/>
                </a:lnTo>
                <a:lnTo>
                  <a:pt x="25" y="79621"/>
                </a:lnTo>
                <a:cubicBezTo>
                  <a:pt x="170" y="75516"/>
                  <a:pt x="1996" y="61219"/>
                  <a:pt x="20177" y="56992"/>
                </a:cubicBezTo>
                <a:cubicBezTo>
                  <a:pt x="41454" y="52068"/>
                  <a:pt x="47564" y="43709"/>
                  <a:pt x="54008" y="29271"/>
                </a:cubicBezTo>
                <a:cubicBezTo>
                  <a:pt x="60452" y="14833"/>
                  <a:pt x="67260" y="2675"/>
                  <a:pt x="83036" y="0"/>
                </a:cubicBezTo>
                <a:close/>
                <a:moveTo>
                  <a:pt x="25" y="79621"/>
                </a:moveTo>
                <a:lnTo>
                  <a:pt x="25" y="79621"/>
                </a:lnTo>
                <a:cubicBezTo>
                  <a:pt x="0" y="80326"/>
                  <a:pt x="25" y="80731"/>
                  <a:pt x="25" y="80731"/>
                </a:cubicBezTo>
                <a:lnTo>
                  <a:pt x="25" y="7962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58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Fredoka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Fredoka"/>
              <a:buNone/>
              <a:defRPr sz="3600">
                <a:latin typeface="Fredoka"/>
                <a:ea typeface="Fredoka"/>
                <a:cs typeface="Fredoka"/>
                <a:sym typeface="Fredok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Fredoka"/>
              <a:buNone/>
              <a:defRPr sz="3600">
                <a:latin typeface="Fredoka"/>
                <a:ea typeface="Fredoka"/>
                <a:cs typeface="Fredoka"/>
                <a:sym typeface="Fredok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Fredoka"/>
              <a:buNone/>
              <a:defRPr sz="3600">
                <a:latin typeface="Fredoka"/>
                <a:ea typeface="Fredoka"/>
                <a:cs typeface="Fredoka"/>
                <a:sym typeface="Fredok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Fredoka"/>
              <a:buNone/>
              <a:defRPr sz="3600">
                <a:latin typeface="Fredoka"/>
                <a:ea typeface="Fredoka"/>
                <a:cs typeface="Fredoka"/>
                <a:sym typeface="Fredok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Fredoka"/>
              <a:buNone/>
              <a:defRPr sz="3600">
                <a:latin typeface="Fredoka"/>
                <a:ea typeface="Fredoka"/>
                <a:cs typeface="Fredoka"/>
                <a:sym typeface="Fredok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Fredoka"/>
              <a:buNone/>
              <a:defRPr sz="3600">
                <a:latin typeface="Fredoka"/>
                <a:ea typeface="Fredoka"/>
                <a:cs typeface="Fredoka"/>
                <a:sym typeface="Fredok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Fredoka"/>
              <a:buNone/>
              <a:defRPr sz="3600">
                <a:latin typeface="Fredoka"/>
                <a:ea typeface="Fredoka"/>
                <a:cs typeface="Fredoka"/>
                <a:sym typeface="Fredok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Fredoka"/>
              <a:buNone/>
              <a:defRPr sz="3600">
                <a:latin typeface="Fredoka"/>
                <a:ea typeface="Fredoka"/>
                <a:cs typeface="Fredoka"/>
                <a:sym typeface="Fredoka"/>
              </a:defRPr>
            </a:lvl9pPr>
          </a:lstStyle>
          <a:p/>
        </p:txBody>
      </p:sp>
      <p:sp>
        <p:nvSpPr>
          <p:cNvPr id="65" name="Google Shape;65;p58"/>
          <p:cNvSpPr/>
          <p:nvPr/>
        </p:nvSpPr>
        <p:spPr>
          <a:xfrm>
            <a:off x="4421250" y="2655825"/>
            <a:ext cx="4722750" cy="2502350"/>
          </a:xfrm>
          <a:custGeom>
            <a:rect b="b" l="l" r="r" t="t"/>
            <a:pathLst>
              <a:path extrusionOk="0" h="100094" w="188910">
                <a:moveTo>
                  <a:pt x="188910" y="1"/>
                </a:moveTo>
                <a:cubicBezTo>
                  <a:pt x="188910" y="1"/>
                  <a:pt x="171280" y="18238"/>
                  <a:pt x="176995" y="46111"/>
                </a:cubicBezTo>
                <a:cubicBezTo>
                  <a:pt x="182464" y="72903"/>
                  <a:pt x="178449" y="86692"/>
                  <a:pt x="159152" y="86692"/>
                </a:cubicBezTo>
                <a:cubicBezTo>
                  <a:pt x="158395" y="86692"/>
                  <a:pt x="157616" y="86671"/>
                  <a:pt x="156812" y="86628"/>
                </a:cubicBezTo>
                <a:cubicBezTo>
                  <a:pt x="147554" y="86148"/>
                  <a:pt x="138892" y="83937"/>
                  <a:pt x="129282" y="83937"/>
                </a:cubicBezTo>
                <a:cubicBezTo>
                  <a:pt x="123084" y="83937"/>
                  <a:pt x="116491" y="84857"/>
                  <a:pt x="109091" y="87753"/>
                </a:cubicBezTo>
                <a:cubicBezTo>
                  <a:pt x="100234" y="91213"/>
                  <a:pt x="92437" y="92685"/>
                  <a:pt x="83489" y="92685"/>
                </a:cubicBezTo>
                <a:cubicBezTo>
                  <a:pt x="73336" y="92685"/>
                  <a:pt x="61701" y="90790"/>
                  <a:pt x="45351" y="87753"/>
                </a:cubicBezTo>
                <a:cubicBezTo>
                  <a:pt x="41135" y="86965"/>
                  <a:pt x="37223" y="86626"/>
                  <a:pt x="33610" y="86626"/>
                </a:cubicBezTo>
                <a:cubicBezTo>
                  <a:pt x="10865" y="86626"/>
                  <a:pt x="0" y="100093"/>
                  <a:pt x="0" y="100093"/>
                </a:cubicBezTo>
                <a:lnTo>
                  <a:pt x="188910" y="100093"/>
                </a:lnTo>
                <a:lnTo>
                  <a:pt x="188910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30_1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59"/>
          <p:cNvSpPr txBox="1"/>
          <p:nvPr>
            <p:ph idx="1" type="subTitle"/>
          </p:nvPr>
        </p:nvSpPr>
        <p:spPr>
          <a:xfrm>
            <a:off x="3536550" y="3669794"/>
            <a:ext cx="20709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68" name="Google Shape;68;p59"/>
          <p:cNvSpPr txBox="1"/>
          <p:nvPr>
            <p:ph idx="2" type="subTitle"/>
          </p:nvPr>
        </p:nvSpPr>
        <p:spPr>
          <a:xfrm>
            <a:off x="3536550" y="4020175"/>
            <a:ext cx="2070900" cy="50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69" name="Google Shape;69;p59"/>
          <p:cNvSpPr txBox="1"/>
          <p:nvPr>
            <p:ph idx="3" type="subTitle"/>
          </p:nvPr>
        </p:nvSpPr>
        <p:spPr>
          <a:xfrm>
            <a:off x="3536550" y="1977083"/>
            <a:ext cx="20709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70" name="Google Shape;70;p59"/>
          <p:cNvSpPr txBox="1"/>
          <p:nvPr>
            <p:ph idx="4" type="subTitle"/>
          </p:nvPr>
        </p:nvSpPr>
        <p:spPr>
          <a:xfrm>
            <a:off x="3536550" y="2327463"/>
            <a:ext cx="2070900" cy="50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71" name="Google Shape;71;p59"/>
          <p:cNvSpPr txBox="1"/>
          <p:nvPr>
            <p:ph idx="5" type="subTitle"/>
          </p:nvPr>
        </p:nvSpPr>
        <p:spPr>
          <a:xfrm>
            <a:off x="6190712" y="3669794"/>
            <a:ext cx="20709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72" name="Google Shape;72;p59"/>
          <p:cNvSpPr txBox="1"/>
          <p:nvPr>
            <p:ph idx="6" type="subTitle"/>
          </p:nvPr>
        </p:nvSpPr>
        <p:spPr>
          <a:xfrm>
            <a:off x="6190712" y="4020175"/>
            <a:ext cx="2070900" cy="50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73" name="Google Shape;73;p59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Fredoka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Fredoka"/>
              <a:buNone/>
              <a:defRPr sz="3600">
                <a:latin typeface="Fredoka"/>
                <a:ea typeface="Fredoka"/>
                <a:cs typeface="Fredoka"/>
                <a:sym typeface="Fredok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Fredoka"/>
              <a:buNone/>
              <a:defRPr sz="3600">
                <a:latin typeface="Fredoka"/>
                <a:ea typeface="Fredoka"/>
                <a:cs typeface="Fredoka"/>
                <a:sym typeface="Fredok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Fredoka"/>
              <a:buNone/>
              <a:defRPr sz="3600">
                <a:latin typeface="Fredoka"/>
                <a:ea typeface="Fredoka"/>
                <a:cs typeface="Fredoka"/>
                <a:sym typeface="Fredok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Fredoka"/>
              <a:buNone/>
              <a:defRPr sz="3600">
                <a:latin typeface="Fredoka"/>
                <a:ea typeface="Fredoka"/>
                <a:cs typeface="Fredoka"/>
                <a:sym typeface="Fredok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Fredoka"/>
              <a:buNone/>
              <a:defRPr sz="3600">
                <a:latin typeface="Fredoka"/>
                <a:ea typeface="Fredoka"/>
                <a:cs typeface="Fredoka"/>
                <a:sym typeface="Fredok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Fredoka"/>
              <a:buNone/>
              <a:defRPr sz="3600">
                <a:latin typeface="Fredoka"/>
                <a:ea typeface="Fredoka"/>
                <a:cs typeface="Fredoka"/>
                <a:sym typeface="Fredok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Fredoka"/>
              <a:buNone/>
              <a:defRPr sz="3600">
                <a:latin typeface="Fredoka"/>
                <a:ea typeface="Fredoka"/>
                <a:cs typeface="Fredoka"/>
                <a:sym typeface="Fredok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Fredoka"/>
              <a:buNone/>
              <a:defRPr sz="3600">
                <a:latin typeface="Fredoka"/>
                <a:ea typeface="Fredoka"/>
                <a:cs typeface="Fredoka"/>
                <a:sym typeface="Fredoka"/>
              </a:defRPr>
            </a:lvl9pPr>
          </a:lstStyle>
          <a:p/>
        </p:txBody>
      </p:sp>
      <p:sp>
        <p:nvSpPr>
          <p:cNvPr id="74" name="Google Shape;74;p59"/>
          <p:cNvSpPr txBox="1"/>
          <p:nvPr>
            <p:ph idx="7" type="subTitle"/>
          </p:nvPr>
        </p:nvSpPr>
        <p:spPr>
          <a:xfrm>
            <a:off x="882388" y="1977083"/>
            <a:ext cx="20709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75" name="Google Shape;75;p59"/>
          <p:cNvSpPr txBox="1"/>
          <p:nvPr>
            <p:ph idx="8" type="subTitle"/>
          </p:nvPr>
        </p:nvSpPr>
        <p:spPr>
          <a:xfrm>
            <a:off x="882388" y="2327463"/>
            <a:ext cx="2070900" cy="50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76" name="Google Shape;76;p59"/>
          <p:cNvSpPr txBox="1"/>
          <p:nvPr>
            <p:ph idx="9" type="subTitle"/>
          </p:nvPr>
        </p:nvSpPr>
        <p:spPr>
          <a:xfrm>
            <a:off x="6190712" y="1977083"/>
            <a:ext cx="20709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77" name="Google Shape;77;p59"/>
          <p:cNvSpPr txBox="1"/>
          <p:nvPr>
            <p:ph idx="13" type="subTitle"/>
          </p:nvPr>
        </p:nvSpPr>
        <p:spPr>
          <a:xfrm>
            <a:off x="6190712" y="2327463"/>
            <a:ext cx="2070900" cy="50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78" name="Google Shape;78;p59"/>
          <p:cNvSpPr/>
          <p:nvPr/>
        </p:nvSpPr>
        <p:spPr>
          <a:xfrm>
            <a:off x="0" y="3345751"/>
            <a:ext cx="4232365" cy="1797888"/>
          </a:xfrm>
          <a:custGeom>
            <a:rect b="b" l="l" r="r" t="t"/>
            <a:pathLst>
              <a:path extrusionOk="0" h="61693" w="145230">
                <a:moveTo>
                  <a:pt x="48008" y="0"/>
                </a:moveTo>
                <a:cubicBezTo>
                  <a:pt x="42535" y="0"/>
                  <a:pt x="37147" y="1823"/>
                  <a:pt x="32738" y="5274"/>
                </a:cubicBezTo>
                <a:cubicBezTo>
                  <a:pt x="27008" y="9779"/>
                  <a:pt x="23127" y="16155"/>
                  <a:pt x="18991" y="22070"/>
                </a:cubicBezTo>
                <a:cubicBezTo>
                  <a:pt x="14371" y="28655"/>
                  <a:pt x="9195" y="34430"/>
                  <a:pt x="2010" y="38266"/>
                </a:cubicBezTo>
                <a:cubicBezTo>
                  <a:pt x="1340" y="38612"/>
                  <a:pt x="670" y="38959"/>
                  <a:pt x="0" y="39282"/>
                </a:cubicBezTo>
                <a:lnTo>
                  <a:pt x="0" y="61693"/>
                </a:lnTo>
                <a:lnTo>
                  <a:pt x="145229" y="61693"/>
                </a:lnTo>
                <a:cubicBezTo>
                  <a:pt x="140747" y="57095"/>
                  <a:pt x="135156" y="53722"/>
                  <a:pt x="129010" y="51897"/>
                </a:cubicBezTo>
                <a:cubicBezTo>
                  <a:pt x="126028" y="51048"/>
                  <a:pt x="123056" y="50766"/>
                  <a:pt x="120083" y="50766"/>
                </a:cubicBezTo>
                <a:cubicBezTo>
                  <a:pt x="114399" y="50766"/>
                  <a:pt x="108714" y="51798"/>
                  <a:pt x="102950" y="51874"/>
                </a:cubicBezTo>
                <a:cubicBezTo>
                  <a:pt x="102773" y="51876"/>
                  <a:pt x="102597" y="51878"/>
                  <a:pt x="102421" y="51878"/>
                </a:cubicBezTo>
                <a:cubicBezTo>
                  <a:pt x="97963" y="51878"/>
                  <a:pt x="93625" y="51021"/>
                  <a:pt x="89757" y="48732"/>
                </a:cubicBezTo>
                <a:cubicBezTo>
                  <a:pt x="86084" y="46537"/>
                  <a:pt x="83127" y="43372"/>
                  <a:pt x="81209" y="39583"/>
                </a:cubicBezTo>
                <a:cubicBezTo>
                  <a:pt x="77258" y="31866"/>
                  <a:pt x="76889" y="22879"/>
                  <a:pt x="72545" y="15324"/>
                </a:cubicBezTo>
                <a:cubicBezTo>
                  <a:pt x="68618" y="8462"/>
                  <a:pt x="62264" y="2940"/>
                  <a:pt x="54548" y="884"/>
                </a:cubicBezTo>
                <a:cubicBezTo>
                  <a:pt x="52392" y="291"/>
                  <a:pt x="50193" y="0"/>
                  <a:pt x="48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59"/>
          <p:cNvSpPr/>
          <p:nvPr/>
        </p:nvSpPr>
        <p:spPr>
          <a:xfrm flipH="1">
            <a:off x="7833700" y="-354125"/>
            <a:ext cx="2369850" cy="1233250"/>
          </a:xfrm>
          <a:custGeom>
            <a:rect b="b" l="l" r="r" t="t"/>
            <a:pathLst>
              <a:path extrusionOk="0" h="49330" w="94794">
                <a:moveTo>
                  <a:pt x="94793" y="0"/>
                </a:moveTo>
                <a:lnTo>
                  <a:pt x="94793" y="0"/>
                </a:lnTo>
                <a:cubicBezTo>
                  <a:pt x="93760" y="296"/>
                  <a:pt x="92779" y="711"/>
                  <a:pt x="91856" y="1227"/>
                </a:cubicBezTo>
                <a:lnTo>
                  <a:pt x="91856" y="1227"/>
                </a:lnTo>
                <a:cubicBezTo>
                  <a:pt x="92850" y="822"/>
                  <a:pt x="93830" y="414"/>
                  <a:pt x="94793" y="0"/>
                </a:cubicBezTo>
                <a:close/>
                <a:moveTo>
                  <a:pt x="955" y="12954"/>
                </a:moveTo>
                <a:cubicBezTo>
                  <a:pt x="637" y="12954"/>
                  <a:pt x="343" y="13248"/>
                  <a:pt x="0" y="13248"/>
                </a:cubicBezTo>
                <a:lnTo>
                  <a:pt x="955" y="13248"/>
                </a:lnTo>
                <a:lnTo>
                  <a:pt x="955" y="12954"/>
                </a:lnTo>
                <a:close/>
                <a:moveTo>
                  <a:pt x="91856" y="1227"/>
                </a:moveTo>
                <a:lnTo>
                  <a:pt x="91856" y="1227"/>
                </a:lnTo>
                <a:cubicBezTo>
                  <a:pt x="83144" y="4776"/>
                  <a:pt x="73396" y="8053"/>
                  <a:pt x="65285" y="12318"/>
                </a:cubicBezTo>
                <a:cubicBezTo>
                  <a:pt x="65726" y="12440"/>
                  <a:pt x="66191" y="13101"/>
                  <a:pt x="66657" y="13248"/>
                </a:cubicBezTo>
                <a:lnTo>
                  <a:pt x="955" y="13248"/>
                </a:lnTo>
                <a:lnTo>
                  <a:pt x="955" y="20154"/>
                </a:lnTo>
                <a:cubicBezTo>
                  <a:pt x="1176" y="20154"/>
                  <a:pt x="1274" y="19566"/>
                  <a:pt x="1470" y="19566"/>
                </a:cubicBezTo>
                <a:cubicBezTo>
                  <a:pt x="5349" y="18844"/>
                  <a:pt x="9495" y="18369"/>
                  <a:pt x="13639" y="18369"/>
                </a:cubicBezTo>
                <a:cubicBezTo>
                  <a:pt x="21998" y="18369"/>
                  <a:pt x="30348" y="20301"/>
                  <a:pt x="36487" y="26031"/>
                </a:cubicBezTo>
                <a:cubicBezTo>
                  <a:pt x="42879" y="32030"/>
                  <a:pt x="45940" y="41164"/>
                  <a:pt x="53286" y="46160"/>
                </a:cubicBezTo>
                <a:cubicBezTo>
                  <a:pt x="56402" y="48276"/>
                  <a:pt x="60175" y="49330"/>
                  <a:pt x="63937" y="49330"/>
                </a:cubicBezTo>
                <a:cubicBezTo>
                  <a:pt x="69666" y="49330"/>
                  <a:pt x="75369" y="46885"/>
                  <a:pt x="78680" y="42021"/>
                </a:cubicBezTo>
                <a:cubicBezTo>
                  <a:pt x="80909" y="38716"/>
                  <a:pt x="81913" y="34749"/>
                  <a:pt x="82182" y="30757"/>
                </a:cubicBezTo>
                <a:cubicBezTo>
                  <a:pt x="82598" y="23974"/>
                  <a:pt x="81178" y="18244"/>
                  <a:pt x="83553" y="11632"/>
                </a:cubicBezTo>
                <a:cubicBezTo>
                  <a:pt x="85077" y="7357"/>
                  <a:pt x="87961" y="3401"/>
                  <a:pt x="91856" y="122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2_2_1_1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60"/>
          <p:cNvSpPr/>
          <p:nvPr/>
        </p:nvSpPr>
        <p:spPr>
          <a:xfrm>
            <a:off x="0" y="0"/>
            <a:ext cx="2075900" cy="2018275"/>
          </a:xfrm>
          <a:custGeom>
            <a:rect b="b" l="l" r="r" t="t"/>
            <a:pathLst>
              <a:path extrusionOk="0" h="80731" w="83036">
                <a:moveTo>
                  <a:pt x="25" y="0"/>
                </a:moveTo>
                <a:lnTo>
                  <a:pt x="25" y="79621"/>
                </a:lnTo>
                <a:lnTo>
                  <a:pt x="25" y="79621"/>
                </a:lnTo>
                <a:cubicBezTo>
                  <a:pt x="170" y="75516"/>
                  <a:pt x="1996" y="61219"/>
                  <a:pt x="20177" y="56992"/>
                </a:cubicBezTo>
                <a:cubicBezTo>
                  <a:pt x="41454" y="52068"/>
                  <a:pt x="47564" y="43709"/>
                  <a:pt x="54008" y="29271"/>
                </a:cubicBezTo>
                <a:cubicBezTo>
                  <a:pt x="60452" y="14833"/>
                  <a:pt x="67260" y="2675"/>
                  <a:pt x="83036" y="0"/>
                </a:cubicBezTo>
                <a:close/>
                <a:moveTo>
                  <a:pt x="25" y="79621"/>
                </a:moveTo>
                <a:lnTo>
                  <a:pt x="25" y="79621"/>
                </a:lnTo>
                <a:cubicBezTo>
                  <a:pt x="0" y="80326"/>
                  <a:pt x="25" y="80731"/>
                  <a:pt x="25" y="80731"/>
                </a:cubicBezTo>
                <a:lnTo>
                  <a:pt x="25" y="7962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60"/>
          <p:cNvSpPr/>
          <p:nvPr/>
        </p:nvSpPr>
        <p:spPr>
          <a:xfrm>
            <a:off x="7178900" y="4390650"/>
            <a:ext cx="1965100" cy="767525"/>
          </a:xfrm>
          <a:custGeom>
            <a:rect b="b" l="l" r="r" t="t"/>
            <a:pathLst>
              <a:path extrusionOk="0" h="30701" w="78604">
                <a:moveTo>
                  <a:pt x="78604" y="1"/>
                </a:moveTo>
                <a:cubicBezTo>
                  <a:pt x="78604" y="20283"/>
                  <a:pt x="61198" y="24538"/>
                  <a:pt x="44445" y="24538"/>
                </a:cubicBezTo>
                <a:cubicBezTo>
                  <a:pt x="35714" y="24538"/>
                  <a:pt x="27159" y="23382"/>
                  <a:pt x="21338" y="22737"/>
                </a:cubicBezTo>
                <a:cubicBezTo>
                  <a:pt x="19837" y="22568"/>
                  <a:pt x="18434" y="22490"/>
                  <a:pt x="17125" y="22490"/>
                </a:cubicBezTo>
                <a:cubicBezTo>
                  <a:pt x="3613" y="22490"/>
                  <a:pt x="0" y="30700"/>
                  <a:pt x="0" y="30700"/>
                </a:cubicBezTo>
                <a:lnTo>
                  <a:pt x="78604" y="30700"/>
                </a:lnTo>
                <a:lnTo>
                  <a:pt x="7860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60"/>
          <p:cNvSpPr txBox="1"/>
          <p:nvPr>
            <p:ph idx="1" type="subTitle"/>
          </p:nvPr>
        </p:nvSpPr>
        <p:spPr>
          <a:xfrm>
            <a:off x="735925" y="3023075"/>
            <a:ext cx="23715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84" name="Google Shape;84;p60"/>
          <p:cNvSpPr txBox="1"/>
          <p:nvPr>
            <p:ph idx="2" type="subTitle"/>
          </p:nvPr>
        </p:nvSpPr>
        <p:spPr>
          <a:xfrm>
            <a:off x="735925" y="3394475"/>
            <a:ext cx="2371500" cy="88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85" name="Google Shape;85;p60"/>
          <p:cNvSpPr txBox="1"/>
          <p:nvPr>
            <p:ph idx="3" type="subTitle"/>
          </p:nvPr>
        </p:nvSpPr>
        <p:spPr>
          <a:xfrm>
            <a:off x="3386250" y="3023075"/>
            <a:ext cx="23715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86" name="Google Shape;86;p60"/>
          <p:cNvSpPr txBox="1"/>
          <p:nvPr>
            <p:ph idx="4" type="subTitle"/>
          </p:nvPr>
        </p:nvSpPr>
        <p:spPr>
          <a:xfrm>
            <a:off x="3386250" y="3394475"/>
            <a:ext cx="2371500" cy="88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87" name="Google Shape;87;p60"/>
          <p:cNvSpPr txBox="1"/>
          <p:nvPr>
            <p:ph idx="5" type="subTitle"/>
          </p:nvPr>
        </p:nvSpPr>
        <p:spPr>
          <a:xfrm>
            <a:off x="6036575" y="3023075"/>
            <a:ext cx="23715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88" name="Google Shape;88;p60"/>
          <p:cNvSpPr txBox="1"/>
          <p:nvPr>
            <p:ph idx="6" type="subTitle"/>
          </p:nvPr>
        </p:nvSpPr>
        <p:spPr>
          <a:xfrm>
            <a:off x="6036575" y="3394475"/>
            <a:ext cx="2371500" cy="88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89" name="Google Shape;89;p60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theme" Target="../theme/theme2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4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51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Convergence"/>
              <a:buNone/>
              <a:defRPr b="1" i="0" sz="3200" u="none" cap="none" strike="noStrike">
                <a:solidFill>
                  <a:schemeClr val="accent6"/>
                </a:solidFill>
                <a:latin typeface="Convergence"/>
                <a:ea typeface="Convergence"/>
                <a:cs typeface="Convergence"/>
                <a:sym typeface="Convergenc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Convergence"/>
              <a:buNone/>
              <a:defRPr b="1" i="0" sz="3600" u="none" cap="none" strike="noStrike">
                <a:solidFill>
                  <a:schemeClr val="accent6"/>
                </a:solidFill>
                <a:latin typeface="Convergence"/>
                <a:ea typeface="Convergence"/>
                <a:cs typeface="Convergence"/>
                <a:sym typeface="Convergenc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Convergence"/>
              <a:buNone/>
              <a:defRPr b="1" i="0" sz="3600" u="none" cap="none" strike="noStrike">
                <a:solidFill>
                  <a:schemeClr val="accent6"/>
                </a:solidFill>
                <a:latin typeface="Convergence"/>
                <a:ea typeface="Convergence"/>
                <a:cs typeface="Convergence"/>
                <a:sym typeface="Convergenc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Convergence"/>
              <a:buNone/>
              <a:defRPr b="1" i="0" sz="3600" u="none" cap="none" strike="noStrike">
                <a:solidFill>
                  <a:schemeClr val="accent6"/>
                </a:solidFill>
                <a:latin typeface="Convergence"/>
                <a:ea typeface="Convergence"/>
                <a:cs typeface="Convergence"/>
                <a:sym typeface="Convergenc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Convergence"/>
              <a:buNone/>
              <a:defRPr b="1" i="0" sz="3600" u="none" cap="none" strike="noStrike">
                <a:solidFill>
                  <a:schemeClr val="accent6"/>
                </a:solidFill>
                <a:latin typeface="Convergence"/>
                <a:ea typeface="Convergence"/>
                <a:cs typeface="Convergence"/>
                <a:sym typeface="Convergenc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Convergence"/>
              <a:buNone/>
              <a:defRPr b="1" i="0" sz="3600" u="none" cap="none" strike="noStrike">
                <a:solidFill>
                  <a:schemeClr val="accent6"/>
                </a:solidFill>
                <a:latin typeface="Convergence"/>
                <a:ea typeface="Convergence"/>
                <a:cs typeface="Convergence"/>
                <a:sym typeface="Convergenc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Convergence"/>
              <a:buNone/>
              <a:defRPr b="1" i="0" sz="3600" u="none" cap="none" strike="noStrike">
                <a:solidFill>
                  <a:schemeClr val="accent6"/>
                </a:solidFill>
                <a:latin typeface="Convergence"/>
                <a:ea typeface="Convergence"/>
                <a:cs typeface="Convergence"/>
                <a:sym typeface="Convergenc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Convergence"/>
              <a:buNone/>
              <a:defRPr b="1" i="0" sz="3600" u="none" cap="none" strike="noStrike">
                <a:solidFill>
                  <a:schemeClr val="accent6"/>
                </a:solidFill>
                <a:latin typeface="Convergence"/>
                <a:ea typeface="Convergence"/>
                <a:cs typeface="Convergence"/>
                <a:sym typeface="Convergenc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Convergence"/>
              <a:buNone/>
              <a:defRPr b="1" i="0" sz="3600" u="none" cap="none" strike="noStrike">
                <a:solidFill>
                  <a:schemeClr val="accent6"/>
                </a:solidFill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7" name="Google Shape;7;p51"/>
          <p:cNvSpPr txBox="1"/>
          <p:nvPr>
            <p:ph idx="1" type="body"/>
          </p:nvPr>
        </p:nvSpPr>
        <p:spPr>
          <a:xfrm>
            <a:off x="720000" y="1300850"/>
            <a:ext cx="7704000" cy="326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Lato"/>
              <a:buChar char="●"/>
              <a:defRPr b="0" i="0" sz="15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Lato"/>
              <a:buChar char="○"/>
              <a:defRPr b="0" i="0" sz="15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Lato"/>
              <a:buChar char="■"/>
              <a:defRPr b="0" i="0" sz="15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Lato"/>
              <a:buChar char="●"/>
              <a:defRPr b="0" i="0" sz="15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Lato"/>
              <a:buChar char="○"/>
              <a:defRPr b="0" i="0" sz="15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238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Lato"/>
              <a:buChar char="■"/>
              <a:defRPr b="0" i="0" sz="15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238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Lato"/>
              <a:buChar char="●"/>
              <a:defRPr b="0" i="0" sz="15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Lato"/>
              <a:buChar char="○"/>
              <a:defRPr b="0" i="0" sz="15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238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Lato"/>
              <a:buChar char="■"/>
              <a:defRPr b="0" i="0" sz="15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solidFill>
          <a:srgbClr val="E9B024"/>
        </a:solidFill>
      </p:bgPr>
    </p:bg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"/>
          <p:cNvSpPr txBox="1"/>
          <p:nvPr>
            <p:ph type="ctrTitle"/>
          </p:nvPr>
        </p:nvSpPr>
        <p:spPr>
          <a:xfrm>
            <a:off x="3882057" y="1016425"/>
            <a:ext cx="4086900" cy="232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</a:pPr>
            <a:r>
              <a:rPr lang="en" sz="8000">
                <a:solidFill>
                  <a:srgbClr val="FE3A38"/>
                </a:solidFill>
              </a:rPr>
              <a:t>BB CBD SHOP</a:t>
            </a:r>
            <a:endParaRPr sz="8000">
              <a:solidFill>
                <a:srgbClr val="FE3A38"/>
              </a:solidFill>
            </a:endParaRPr>
          </a:p>
        </p:txBody>
      </p:sp>
      <p:sp>
        <p:nvSpPr>
          <p:cNvPr id="227" name="Google Shape;227;p1"/>
          <p:cNvSpPr txBox="1"/>
          <p:nvPr>
            <p:ph idx="1" type="subTitle"/>
          </p:nvPr>
        </p:nvSpPr>
        <p:spPr>
          <a:xfrm>
            <a:off x="3882056" y="3393325"/>
            <a:ext cx="3726819" cy="68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">
                <a:solidFill>
                  <a:srgbClr val="08192E"/>
                </a:solidFill>
              </a:rPr>
              <a:t>Asier N.G  Darío B.J  Adrián S.L</a:t>
            </a:r>
            <a:endParaRPr>
              <a:solidFill>
                <a:srgbClr val="08192E"/>
              </a:solidFill>
            </a:endParaRPr>
          </a:p>
        </p:txBody>
      </p:sp>
      <p:pic>
        <p:nvPicPr>
          <p:cNvPr id="228" name="Google Shape;228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3829" y="1016425"/>
            <a:ext cx="2788227" cy="2788227"/>
          </a:xfrm>
          <a:prstGeom prst="rect">
            <a:avLst/>
          </a:prstGeom>
          <a:solidFill>
            <a:srgbClr val="E7B124">
              <a:alpha val="0"/>
            </a:srgbClr>
          </a:solidFill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7B124"/>
        </a:solidFill>
      </p:bgPr>
    </p:bg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d53a418c84_0_9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Uniformes empleados</a:t>
            </a:r>
            <a:endParaRPr/>
          </a:p>
        </p:txBody>
      </p:sp>
      <p:pic>
        <p:nvPicPr>
          <p:cNvPr id="310" name="Google Shape;310;g2d53a418c84_0_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4175" y="1236425"/>
            <a:ext cx="2774075" cy="277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" name="Google Shape;311;g2d53a418c84_0_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17825" y="1210550"/>
            <a:ext cx="2825800" cy="282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7B124"/>
        </a:solidFill>
      </p:bgPr>
    </p:bg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5"/>
          <p:cNvSpPr/>
          <p:nvPr/>
        </p:nvSpPr>
        <p:spPr>
          <a:xfrm>
            <a:off x="2698574" y="3649188"/>
            <a:ext cx="807300" cy="807300"/>
          </a:xfrm>
          <a:prstGeom prst="ellipse">
            <a:avLst/>
          </a:prstGeom>
          <a:solidFill>
            <a:schemeClr val="accen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5"/>
          <p:cNvSpPr/>
          <p:nvPr/>
        </p:nvSpPr>
        <p:spPr>
          <a:xfrm>
            <a:off x="2698574" y="1401564"/>
            <a:ext cx="807300" cy="807300"/>
          </a:xfrm>
          <a:prstGeom prst="ellipse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5"/>
          <p:cNvSpPr/>
          <p:nvPr/>
        </p:nvSpPr>
        <p:spPr>
          <a:xfrm>
            <a:off x="2698574" y="2525376"/>
            <a:ext cx="807300" cy="807300"/>
          </a:xfrm>
          <a:prstGeom prst="ellipse">
            <a:avLst/>
          </a:prstGeom>
          <a:solidFill>
            <a:schemeClr val="accent5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5"/>
          <p:cNvSpPr txBox="1"/>
          <p:nvPr>
            <p:ph idx="1" type="subTitle"/>
          </p:nvPr>
        </p:nvSpPr>
        <p:spPr>
          <a:xfrm>
            <a:off x="3602028" y="1320375"/>
            <a:ext cx="28434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" sz="1900"/>
              <a:t>Compra de inventario</a:t>
            </a:r>
            <a:endParaRPr sz="1900"/>
          </a:p>
        </p:txBody>
      </p:sp>
      <p:sp>
        <p:nvSpPr>
          <p:cNvPr id="237" name="Google Shape;237;p5"/>
          <p:cNvSpPr txBox="1"/>
          <p:nvPr>
            <p:ph idx="2" type="subTitle"/>
          </p:nvPr>
        </p:nvSpPr>
        <p:spPr>
          <a:xfrm>
            <a:off x="3602027" y="1664400"/>
            <a:ext cx="2566200" cy="69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"/>
              <a:t>A </a:t>
            </a:r>
            <a:r>
              <a:rPr lang="en"/>
              <a:t>través</a:t>
            </a:r>
            <a:r>
              <a:rPr lang="en"/>
              <a:t> de MWD disponemos de nuestro </a:t>
            </a:r>
            <a:r>
              <a:rPr lang="en"/>
              <a:t>catálogo</a:t>
            </a:r>
            <a:r>
              <a:rPr lang="en"/>
              <a:t>.</a:t>
            </a:r>
            <a:endParaRPr/>
          </a:p>
        </p:txBody>
      </p:sp>
      <p:sp>
        <p:nvSpPr>
          <p:cNvPr id="238" name="Google Shape;238;p5"/>
          <p:cNvSpPr txBox="1"/>
          <p:nvPr>
            <p:ph idx="9"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Modelo negocio</a:t>
            </a:r>
            <a:endParaRPr/>
          </a:p>
        </p:txBody>
      </p:sp>
      <p:sp>
        <p:nvSpPr>
          <p:cNvPr id="239" name="Google Shape;239;p5"/>
          <p:cNvSpPr txBox="1"/>
          <p:nvPr>
            <p:ph idx="3" type="title"/>
          </p:nvPr>
        </p:nvSpPr>
        <p:spPr>
          <a:xfrm>
            <a:off x="2718224" y="3789132"/>
            <a:ext cx="7680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731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>
                <a:solidFill>
                  <a:schemeClr val="lt1"/>
                </a:solidFill>
              </a:rPr>
              <a:t>03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40" name="Google Shape;240;p5"/>
          <p:cNvSpPr txBox="1"/>
          <p:nvPr>
            <p:ph idx="4" type="subTitle"/>
          </p:nvPr>
        </p:nvSpPr>
        <p:spPr>
          <a:xfrm>
            <a:off x="3602028" y="3567992"/>
            <a:ext cx="28434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" sz="1900"/>
              <a:t>Membresias</a:t>
            </a:r>
            <a:endParaRPr sz="1900"/>
          </a:p>
        </p:txBody>
      </p:sp>
      <p:sp>
        <p:nvSpPr>
          <p:cNvPr id="241" name="Google Shape;241;p5"/>
          <p:cNvSpPr txBox="1"/>
          <p:nvPr>
            <p:ph idx="5" type="subTitle"/>
          </p:nvPr>
        </p:nvSpPr>
        <p:spPr>
          <a:xfrm>
            <a:off x="3602027" y="3912023"/>
            <a:ext cx="2566200" cy="69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"/>
              <a:t>Sistema de ocio dentro de la tienda </a:t>
            </a:r>
            <a:r>
              <a:rPr lang="en"/>
              <a:t>física</a:t>
            </a:r>
            <a:r>
              <a:rPr lang="en"/>
              <a:t> a </a:t>
            </a:r>
            <a:r>
              <a:rPr lang="en"/>
              <a:t>través</a:t>
            </a:r>
            <a:r>
              <a:rPr lang="en"/>
              <a:t> de </a:t>
            </a:r>
            <a:r>
              <a:rPr lang="en"/>
              <a:t>membresías</a:t>
            </a:r>
            <a:r>
              <a:rPr lang="en"/>
              <a:t> mensuales.</a:t>
            </a:r>
            <a:endParaRPr/>
          </a:p>
        </p:txBody>
      </p:sp>
      <p:sp>
        <p:nvSpPr>
          <p:cNvPr id="242" name="Google Shape;242;p5"/>
          <p:cNvSpPr txBox="1"/>
          <p:nvPr>
            <p:ph idx="16" type="title"/>
          </p:nvPr>
        </p:nvSpPr>
        <p:spPr>
          <a:xfrm>
            <a:off x="2718224" y="2665320"/>
            <a:ext cx="7680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731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>
                <a:solidFill>
                  <a:schemeClr val="lt1"/>
                </a:solidFill>
              </a:rPr>
              <a:t>02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43" name="Google Shape;243;p5"/>
          <p:cNvSpPr txBox="1"/>
          <p:nvPr>
            <p:ph idx="17" type="subTitle"/>
          </p:nvPr>
        </p:nvSpPr>
        <p:spPr>
          <a:xfrm>
            <a:off x="3602028" y="2444184"/>
            <a:ext cx="28434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" sz="1900"/>
              <a:t>Venta en tienda</a:t>
            </a:r>
            <a:endParaRPr sz="1900"/>
          </a:p>
        </p:txBody>
      </p:sp>
      <p:sp>
        <p:nvSpPr>
          <p:cNvPr id="244" name="Google Shape;244;p5"/>
          <p:cNvSpPr txBox="1"/>
          <p:nvPr>
            <p:ph idx="18" type="subTitle"/>
          </p:nvPr>
        </p:nvSpPr>
        <p:spPr>
          <a:xfrm>
            <a:off x="3602027" y="2788212"/>
            <a:ext cx="2566200" cy="69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"/>
              <a:t>Vendemos nuestro </a:t>
            </a:r>
            <a:r>
              <a:rPr lang="en"/>
              <a:t>catálogo</a:t>
            </a:r>
            <a:r>
              <a:rPr lang="en"/>
              <a:t> de forma fisica y web.</a:t>
            </a:r>
            <a:endParaRPr/>
          </a:p>
        </p:txBody>
      </p:sp>
      <p:sp>
        <p:nvSpPr>
          <p:cNvPr id="245" name="Google Shape;245;p5"/>
          <p:cNvSpPr txBox="1"/>
          <p:nvPr>
            <p:ph type="title"/>
          </p:nvPr>
        </p:nvSpPr>
        <p:spPr>
          <a:xfrm>
            <a:off x="2718224" y="1541508"/>
            <a:ext cx="7680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731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>
                <a:solidFill>
                  <a:schemeClr val="lt1"/>
                </a:solidFill>
              </a:rPr>
              <a:t>01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7B124"/>
        </a:solidFill>
      </p:bgPr>
    </p:bg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>
                <a:solidFill>
                  <a:srgbClr val="FE3A38"/>
                </a:solidFill>
              </a:rPr>
              <a:t>Estructura de la empresa</a:t>
            </a:r>
            <a:endParaRPr>
              <a:solidFill>
                <a:srgbClr val="FE3A38"/>
              </a:solidFill>
            </a:endParaRPr>
          </a:p>
        </p:txBody>
      </p:sp>
      <p:sp>
        <p:nvSpPr>
          <p:cNvPr id="251" name="Google Shape;251;p2"/>
          <p:cNvSpPr txBox="1"/>
          <p:nvPr>
            <p:ph idx="1" type="body"/>
          </p:nvPr>
        </p:nvSpPr>
        <p:spPr>
          <a:xfrm>
            <a:off x="720000" y="1098957"/>
            <a:ext cx="7704000" cy="347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2000"/>
              <a:t>Estructura BB cbd Shop: 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Venta de CBD, semillas y parafernalia.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Membresías para acceso a la asociación cannábica (local interior habilitado para fumar)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Membresías:</a:t>
            </a:r>
            <a:endParaRPr sz="2000"/>
          </a:p>
          <a:p>
            <a:pPr indent="-3556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>
                <a:solidFill>
                  <a:srgbClr val="FF5050"/>
                </a:solidFill>
              </a:rPr>
              <a:t>Bronce</a:t>
            </a:r>
            <a:r>
              <a:rPr lang="en" sz="2000"/>
              <a:t>: acceso ilimitado y tres invitaciones mensuales.</a:t>
            </a:r>
            <a:endParaRPr sz="2000"/>
          </a:p>
          <a:p>
            <a:pPr indent="-3556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>
                <a:solidFill>
                  <a:srgbClr val="7F7F7F"/>
                </a:solidFill>
              </a:rPr>
              <a:t>Plata</a:t>
            </a:r>
            <a:r>
              <a:rPr lang="en" sz="2000">
                <a:solidFill>
                  <a:schemeClr val="dk1"/>
                </a:solidFill>
              </a:rPr>
              <a:t>: acceso ilimitado y 10 invitaciones mensuales</a:t>
            </a:r>
            <a:endParaRPr b="1" sz="2000">
              <a:solidFill>
                <a:srgbClr val="7F7F7F"/>
              </a:solidFill>
            </a:endParaRPr>
          </a:p>
          <a:p>
            <a:pPr indent="-3556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>
                <a:solidFill>
                  <a:srgbClr val="FFFF00"/>
                </a:solidFill>
              </a:rPr>
              <a:t>Oro</a:t>
            </a:r>
            <a:r>
              <a:rPr b="1" lang="en" sz="2000">
                <a:solidFill>
                  <a:schemeClr val="dk1"/>
                </a:solidFill>
              </a:rPr>
              <a:t>: </a:t>
            </a:r>
            <a:r>
              <a:rPr lang="en" sz="2000">
                <a:solidFill>
                  <a:schemeClr val="dk1"/>
                </a:solidFill>
              </a:rPr>
              <a:t>acceso e invitaciones ilimitadas con regalos mensuales</a:t>
            </a:r>
            <a:endParaRPr b="1" sz="2000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7B124"/>
        </a:solidFill>
      </p:bgPr>
    </p:bg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"/>
          <p:cNvSpPr txBox="1"/>
          <p:nvPr>
            <p:ph idx="1" type="subTitle"/>
          </p:nvPr>
        </p:nvSpPr>
        <p:spPr>
          <a:xfrm>
            <a:off x="2545554" y="4836989"/>
            <a:ext cx="4537800" cy="30651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/>
          </a:p>
        </p:txBody>
      </p:sp>
      <p:sp>
        <p:nvSpPr>
          <p:cNvPr id="257" name="Google Shape;257;p3"/>
          <p:cNvSpPr txBox="1"/>
          <p:nvPr>
            <p:ph type="title"/>
          </p:nvPr>
        </p:nvSpPr>
        <p:spPr>
          <a:xfrm>
            <a:off x="0" y="242454"/>
            <a:ext cx="9144000" cy="79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 sz="3200">
                <a:solidFill>
                  <a:srgbClr val="FE3A38"/>
                </a:solidFill>
              </a:rPr>
              <a:t>Tabla de Precios para la Membresía</a:t>
            </a:r>
            <a:endParaRPr sz="3200">
              <a:solidFill>
                <a:srgbClr val="FE3A38"/>
              </a:solidFill>
            </a:endParaRPr>
          </a:p>
        </p:txBody>
      </p:sp>
      <p:graphicFrame>
        <p:nvGraphicFramePr>
          <p:cNvPr id="258" name="Google Shape;258;p3"/>
          <p:cNvGraphicFramePr/>
          <p:nvPr/>
        </p:nvGraphicFramePr>
        <p:xfrm>
          <a:off x="1066800" y="1116099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{DC13AE5C-FF68-4C27-B626-552EACECFBEF}</a:tableStyleId>
              </a:tblPr>
              <a:tblGrid>
                <a:gridCol w="1168400"/>
                <a:gridCol w="1168400"/>
                <a:gridCol w="1221175"/>
                <a:gridCol w="1115625"/>
                <a:gridCol w="1168400"/>
                <a:gridCol w="1168400"/>
              </a:tblGrid>
              <a:tr h="8247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 u="none" cap="none" strike="noStrike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Membresía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58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 u="none" cap="none" strike="noStrike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Acceso/Día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58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 u="none" cap="none" strike="noStrike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Invitaciones Mensuales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58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 u="none" cap="none" strike="noStrike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Ofertas Mensuales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58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 u="none" cap="none" strike="noStrike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Regalos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58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 u="none" cap="none" strike="noStrike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Precio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585"/>
                    </a:solidFill>
                  </a:tcPr>
                </a:tc>
              </a:tr>
              <a:tr h="5902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 u="none" cap="none" strike="noStrike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Ninguno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58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u="none" cap="none" strike="noStrike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2´99€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58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u="none" cap="none" strike="noStrike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-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58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u="none" cap="none" strike="noStrike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-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58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u="none" cap="none" strike="noStrike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-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58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u="none" cap="none" strike="noStrike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-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585"/>
                    </a:solidFill>
                  </a:tcPr>
                </a:tc>
              </a:tr>
              <a:tr h="5902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 u="none" cap="none" strike="noStrike">
                          <a:solidFill>
                            <a:srgbClr val="FF5050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Bronce</a:t>
                      </a:r>
                      <a:r>
                        <a:rPr b="1" lang="en" sz="1200" u="none" cap="none" strike="noStrike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58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u="none" cap="none" strike="noStrike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Ilimitado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58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u="none" cap="none" strike="noStrike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3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58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u="none" cap="none" strike="noStrike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-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58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u="none" cap="none" strike="noStrike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-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58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u="none" cap="none" strike="noStrike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9,99€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585"/>
                    </a:solidFill>
                  </a:tcPr>
                </a:tc>
              </a:tr>
              <a:tr h="5902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 u="none" cap="none" strike="noStrike">
                          <a:solidFill>
                            <a:srgbClr val="7F7F7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Plata</a:t>
                      </a:r>
                      <a:endParaRPr b="1" sz="1200" u="none" cap="none" strike="noStrike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58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u="none" cap="none" strike="noStrike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Ilimitado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58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u="none" cap="none" strike="noStrike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10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58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u="none" cap="none" strike="noStrike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10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58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u="none" cap="none" strike="noStrike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-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58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u="none" cap="none" strike="noStrike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19´95€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585"/>
                    </a:solidFill>
                  </a:tcPr>
                </a:tc>
              </a:tr>
              <a:tr h="5902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 u="none" cap="none" strike="noStrike">
                          <a:solidFill>
                            <a:srgbClr val="FFFF00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Oro</a:t>
                      </a:r>
                      <a:endParaRPr b="1" sz="1200" u="none" cap="none" strike="noStrike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58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u="none" cap="none" strike="noStrike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Ilimitado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58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u="none" cap="none" strike="noStrike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Ilimitado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58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u="none" cap="none" strike="noStrike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Todos los Días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58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u="none" cap="none" strike="noStrike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Sí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58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u="none" cap="none" strike="noStrike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34´99€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585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7B124"/>
        </a:solidFill>
      </p:bgPr>
    </p:bg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6"/>
          <p:cNvSpPr txBox="1"/>
          <p:nvPr>
            <p:ph idx="1" type="subTitle"/>
          </p:nvPr>
        </p:nvSpPr>
        <p:spPr>
          <a:xfrm>
            <a:off x="2303100" y="3557675"/>
            <a:ext cx="4537800" cy="154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" sz="1600"/>
              <a:t>Disponemos de un convenio con MWD el cual nos </a:t>
            </a:r>
            <a:r>
              <a:rPr lang="en" sz="1600"/>
              <a:t>proporciona</a:t>
            </a:r>
            <a:r>
              <a:rPr lang="en" sz="1600"/>
              <a:t> mensualmente todo nuestro </a:t>
            </a:r>
            <a:r>
              <a:rPr lang="en" sz="1600"/>
              <a:t>albarán</a:t>
            </a:r>
            <a:r>
              <a:rPr lang="en" sz="1600"/>
              <a:t>.</a:t>
            </a:r>
            <a:endParaRPr sz="1600"/>
          </a:p>
        </p:txBody>
      </p:sp>
      <p:sp>
        <p:nvSpPr>
          <p:cNvPr id="264" name="Google Shape;264;p6"/>
          <p:cNvSpPr txBox="1"/>
          <p:nvPr>
            <p:ph type="title"/>
          </p:nvPr>
        </p:nvSpPr>
        <p:spPr>
          <a:xfrm>
            <a:off x="2354850" y="406462"/>
            <a:ext cx="4537800" cy="79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PROVEEDOR</a:t>
            </a:r>
            <a:endParaRPr/>
          </a:p>
        </p:txBody>
      </p:sp>
      <p:pic>
        <p:nvPicPr>
          <p:cNvPr id="265" name="Google Shape;265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29325" y="1529087"/>
            <a:ext cx="2085338" cy="20853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9B024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"/>
          <p:cNvSpPr txBox="1"/>
          <p:nvPr>
            <p:ph type="title"/>
          </p:nvPr>
        </p:nvSpPr>
        <p:spPr>
          <a:xfrm>
            <a:off x="0" y="160186"/>
            <a:ext cx="9144000" cy="135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</a:pPr>
            <a:r>
              <a:rPr lang="en">
                <a:solidFill>
                  <a:srgbClr val="FF0000"/>
                </a:solidFill>
              </a:rPr>
              <a:t>MERCHANDISING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271" name="Google Shape;271;p4"/>
          <p:cNvSpPr txBox="1"/>
          <p:nvPr>
            <p:ph idx="2" type="title"/>
          </p:nvPr>
        </p:nvSpPr>
        <p:spPr>
          <a:xfrm>
            <a:off x="2855690" y="5871874"/>
            <a:ext cx="1313100" cy="92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90909"/>
              <a:buNone/>
            </a:pPr>
            <a:r>
              <a:rPr lang="en">
                <a:solidFill>
                  <a:schemeClr val="lt1"/>
                </a:solidFill>
              </a:rPr>
              <a:t>hhhhhh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72" name="Google Shape;272;p4" title="camiBlanca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67188" y="1511999"/>
            <a:ext cx="5009618" cy="3326699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4"/>
          <p:cNvSpPr txBox="1"/>
          <p:nvPr/>
        </p:nvSpPr>
        <p:spPr>
          <a:xfrm>
            <a:off x="3399450" y="4838700"/>
            <a:ext cx="2345100" cy="2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BB Founders Edition T-shirt 14,99€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7B124"/>
        </a:solidFill>
      </p:bgPr>
    </p:bg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7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Repartidores</a:t>
            </a:r>
            <a:endParaRPr/>
          </a:p>
        </p:txBody>
      </p:sp>
      <p:pic>
        <p:nvPicPr>
          <p:cNvPr id="279" name="Google Shape;279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00" y="1255826"/>
            <a:ext cx="3943149" cy="2631824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7"/>
          <p:cNvSpPr txBox="1"/>
          <p:nvPr>
            <p:ph idx="1" type="subTitle"/>
          </p:nvPr>
        </p:nvSpPr>
        <p:spPr>
          <a:xfrm>
            <a:off x="5325000" y="1797300"/>
            <a:ext cx="3099000" cy="154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" sz="1600"/>
              <a:t>Nuestros </a:t>
            </a:r>
            <a:r>
              <a:rPr lang="en" sz="1600"/>
              <a:t>repartidores</a:t>
            </a:r>
            <a:r>
              <a:rPr lang="en" sz="1600"/>
              <a:t> te </a:t>
            </a:r>
            <a:r>
              <a:rPr lang="en" sz="1600"/>
              <a:t>harán</a:t>
            </a:r>
            <a:r>
              <a:rPr lang="en" sz="1600"/>
              <a:t> tu llegar tu pedido en menos de 48 horas</a:t>
            </a:r>
            <a:endParaRPr sz="16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9B024"/>
        </a:solidFill>
      </p:bgPr>
    </p:bg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8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Plan de gestion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86" name="Google Shape;286;p8"/>
          <p:cNvSpPr txBox="1"/>
          <p:nvPr>
            <p:ph idx="4294967295" type="subTitle"/>
          </p:nvPr>
        </p:nvSpPr>
        <p:spPr>
          <a:xfrm flipH="1">
            <a:off x="1037075" y="1908150"/>
            <a:ext cx="1737300" cy="107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Lato"/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Corto plazo: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Consolidar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Lato"/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relación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con los 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proveedores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7916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Largo plazo: 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Diversificar proveedores y productos.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7" name="Google Shape;287;p8"/>
          <p:cNvSpPr txBox="1"/>
          <p:nvPr>
            <p:ph idx="4294967295" type="subTitle"/>
          </p:nvPr>
        </p:nvSpPr>
        <p:spPr>
          <a:xfrm flipH="1">
            <a:off x="1055575" y="3734275"/>
            <a:ext cx="1737300" cy="107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Mantener una </a:t>
            </a: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relación sólida.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7916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Establecer un </a:t>
            </a: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presupuesto mensual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7916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Evitar </a:t>
            </a: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sobrestock o escasez.</a:t>
            </a:r>
            <a:endParaRPr b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8"/>
          <p:cNvSpPr txBox="1"/>
          <p:nvPr>
            <p:ph idx="4294967295" type="subTitle"/>
          </p:nvPr>
        </p:nvSpPr>
        <p:spPr>
          <a:xfrm>
            <a:off x="6369625" y="2012399"/>
            <a:ext cx="1737300" cy="8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Reservar fondos para imprevistos.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7916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Diversificar proveedores.</a:t>
            </a:r>
            <a:endParaRPr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9" name="Google Shape;289;p8"/>
          <p:cNvSpPr txBox="1"/>
          <p:nvPr>
            <p:ph idx="4294967295" type="subTitle"/>
          </p:nvPr>
        </p:nvSpPr>
        <p:spPr>
          <a:xfrm>
            <a:off x="6317975" y="3583875"/>
            <a:ext cx="1737300" cy="107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Medir crecimiento de ganancias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7916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" name="Google Shape;290;p8"/>
          <p:cNvSpPr/>
          <p:nvPr/>
        </p:nvSpPr>
        <p:spPr>
          <a:xfrm>
            <a:off x="1156074" y="1265112"/>
            <a:ext cx="1536300" cy="506700"/>
          </a:xfrm>
          <a:prstGeom prst="roundRect">
            <a:avLst>
              <a:gd fmla="val 50000" name="adj"/>
            </a:avLst>
          </a:prstGeom>
          <a:solidFill>
            <a:schemeClr val="accent5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82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1" lang="en" sz="2000">
                <a:solidFill>
                  <a:schemeClr val="lt1"/>
                </a:solidFill>
                <a:latin typeface="Convergence"/>
                <a:ea typeface="Convergence"/>
                <a:cs typeface="Convergence"/>
                <a:sym typeface="Convergence"/>
              </a:rPr>
              <a:t>Objetivos</a:t>
            </a:r>
            <a:endParaRPr b="0" i="0" sz="2000" u="none" cap="none" strike="noStrike">
              <a:solidFill>
                <a:schemeClr val="lt1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291" name="Google Shape;291;p8"/>
          <p:cNvSpPr/>
          <p:nvPr/>
        </p:nvSpPr>
        <p:spPr>
          <a:xfrm>
            <a:off x="1156074" y="3077175"/>
            <a:ext cx="1536300" cy="506700"/>
          </a:xfrm>
          <a:prstGeom prst="roundRect">
            <a:avLst>
              <a:gd fmla="val 50000" name="adj"/>
            </a:avLst>
          </a:prstGeom>
          <a:solidFill>
            <a:srgbClr val="85200C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82275">
            <a:noAutofit/>
          </a:bodyPr>
          <a:lstStyle/>
          <a:p>
            <a:pPr indent="0" lvl="0" marL="0" rtl="0" algn="ctr">
              <a:lnSpc>
                <a:spcPct val="107916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b="1" lang="en" sz="2000">
                <a:solidFill>
                  <a:schemeClr val="lt1"/>
                </a:solidFill>
                <a:latin typeface="Convergence"/>
                <a:ea typeface="Convergence"/>
                <a:cs typeface="Convergence"/>
                <a:sym typeface="Convergence"/>
              </a:rPr>
              <a:t>Gestión</a:t>
            </a: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 </a:t>
            </a:r>
            <a:endParaRPr b="0" i="0" sz="2500" u="none" cap="none" strike="noStrike">
              <a:solidFill>
                <a:schemeClr val="lt1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292" name="Google Shape;292;p8"/>
          <p:cNvSpPr/>
          <p:nvPr/>
        </p:nvSpPr>
        <p:spPr>
          <a:xfrm>
            <a:off x="6451626" y="1265112"/>
            <a:ext cx="1536300" cy="506700"/>
          </a:xfrm>
          <a:prstGeom prst="roundRect">
            <a:avLst>
              <a:gd fmla="val 50000" name="adj"/>
            </a:avLst>
          </a:prstGeom>
          <a:solidFill>
            <a:srgbClr val="F1C23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82275">
            <a:noAutofit/>
          </a:bodyPr>
          <a:lstStyle/>
          <a:p>
            <a:pPr indent="0" lvl="0" marL="0" rtl="0" algn="ctr">
              <a:lnSpc>
                <a:spcPct val="107916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b="1" lang="en" sz="2000">
                <a:solidFill>
                  <a:schemeClr val="lt1"/>
                </a:solidFill>
                <a:latin typeface="Convergence"/>
                <a:ea typeface="Convergence"/>
                <a:cs typeface="Convergence"/>
                <a:sym typeface="Convergence"/>
              </a:rPr>
              <a:t>Riesgos</a:t>
            </a:r>
            <a:endParaRPr b="0" i="0" sz="2500" u="none" cap="none" strike="noStrike">
              <a:solidFill>
                <a:schemeClr val="lt1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293" name="Google Shape;293;p8"/>
          <p:cNvSpPr/>
          <p:nvPr/>
        </p:nvSpPr>
        <p:spPr>
          <a:xfrm>
            <a:off x="6451626" y="3077175"/>
            <a:ext cx="1536300" cy="5067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82275">
            <a:noAutofit/>
          </a:bodyPr>
          <a:lstStyle/>
          <a:p>
            <a:pPr indent="0" lvl="0" marL="0" rtl="0" algn="ctr">
              <a:lnSpc>
                <a:spcPct val="107916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Convergence"/>
                <a:ea typeface="Convergence"/>
                <a:cs typeface="Convergence"/>
                <a:sym typeface="Convergence"/>
              </a:rPr>
              <a:t>Evaluación</a:t>
            </a:r>
            <a:endParaRPr b="0" i="0" sz="2100" u="none" cap="none" strike="noStrike">
              <a:solidFill>
                <a:schemeClr val="lt1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294" name="Google Shape;294;p8"/>
          <p:cNvSpPr/>
          <p:nvPr/>
        </p:nvSpPr>
        <p:spPr>
          <a:xfrm>
            <a:off x="3737024" y="3077175"/>
            <a:ext cx="1536300" cy="506700"/>
          </a:xfrm>
          <a:prstGeom prst="roundRect">
            <a:avLst>
              <a:gd fmla="val 50000" name="adj"/>
            </a:avLst>
          </a:prstGeom>
          <a:solidFill>
            <a:srgbClr val="38761D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82275">
            <a:noAutofit/>
          </a:bodyPr>
          <a:lstStyle/>
          <a:p>
            <a:pPr indent="0" lvl="0" marL="0" rtl="0" algn="ctr">
              <a:lnSpc>
                <a:spcPct val="107916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b="1" lang="en" sz="2000">
                <a:solidFill>
                  <a:schemeClr val="lt1"/>
                </a:solidFill>
                <a:latin typeface="Convergence"/>
                <a:ea typeface="Convergence"/>
                <a:cs typeface="Convergence"/>
                <a:sym typeface="Convergence"/>
              </a:rPr>
              <a:t>Personal</a:t>
            </a:r>
            <a:endParaRPr b="0" i="0" sz="2500" u="none" cap="none" strike="noStrike">
              <a:solidFill>
                <a:schemeClr val="lt1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295" name="Google Shape;295;p8"/>
          <p:cNvSpPr/>
          <p:nvPr/>
        </p:nvSpPr>
        <p:spPr>
          <a:xfrm>
            <a:off x="3737024" y="1265100"/>
            <a:ext cx="1536300" cy="506700"/>
          </a:xfrm>
          <a:prstGeom prst="roundRect">
            <a:avLst>
              <a:gd fmla="val 50000" name="adj"/>
            </a:avLst>
          </a:prstGeom>
          <a:solidFill>
            <a:srgbClr val="A64D79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82275">
            <a:noAutofit/>
          </a:bodyPr>
          <a:lstStyle/>
          <a:p>
            <a:pPr indent="0" lvl="0" marL="0" rtl="0" algn="l">
              <a:lnSpc>
                <a:spcPct val="107916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b="1" lang="en" sz="1500">
                <a:solidFill>
                  <a:schemeClr val="lt1"/>
                </a:solidFill>
                <a:latin typeface="Convergence"/>
                <a:ea typeface="Convergence"/>
                <a:cs typeface="Convergence"/>
                <a:sym typeface="Convergence"/>
              </a:rPr>
              <a:t>Membresías</a:t>
            </a:r>
            <a:r>
              <a:rPr lang="en" sz="500">
                <a:latin typeface="Calibri"/>
                <a:ea typeface="Calibri"/>
                <a:cs typeface="Calibri"/>
                <a:sym typeface="Calibri"/>
              </a:rPr>
              <a:t> </a:t>
            </a:r>
            <a:endParaRPr b="0" i="0" sz="2000" u="none" cap="none" strike="noStrike">
              <a:solidFill>
                <a:schemeClr val="lt1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296" name="Google Shape;296;p8"/>
          <p:cNvSpPr txBox="1"/>
          <p:nvPr/>
        </p:nvSpPr>
        <p:spPr>
          <a:xfrm>
            <a:off x="3836688" y="1862325"/>
            <a:ext cx="1470600" cy="8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Membresías:</a:t>
            </a:r>
            <a:r>
              <a:rPr lang="en" sz="1100"/>
              <a:t> Ofrecer distintos planes.</a:t>
            </a:r>
            <a:endParaRPr sz="1100"/>
          </a:p>
          <a:p>
            <a:pPr indent="0" lvl="0" marL="0" rtl="0" algn="l">
              <a:lnSpc>
                <a:spcPct val="107916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b="1" lang="en" sz="1100"/>
              <a:t>Marketing:</a:t>
            </a:r>
            <a:r>
              <a:rPr lang="en" sz="1100"/>
              <a:t> Utilizar redes sociales</a:t>
            </a:r>
            <a:endParaRPr sz="11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7" name="Google Shape;297;p8"/>
          <p:cNvSpPr txBox="1"/>
          <p:nvPr/>
        </p:nvSpPr>
        <p:spPr>
          <a:xfrm>
            <a:off x="3798500" y="3746775"/>
            <a:ext cx="1367100" cy="10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Personal </a:t>
            </a:r>
            <a:r>
              <a:rPr lang="en" sz="1100"/>
              <a:t>bien formado.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107916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b="1" lang="en" sz="1100"/>
              <a:t>Eventos</a:t>
            </a:r>
            <a:r>
              <a:rPr lang="en" sz="1100"/>
              <a:t> en la zona de ocio.</a:t>
            </a:r>
            <a:endParaRPr sz="11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7B124"/>
        </a:solidFill>
      </p:bgPr>
    </p:bg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d53a418c84_0_0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Local</a:t>
            </a:r>
            <a:endParaRPr/>
          </a:p>
        </p:txBody>
      </p:sp>
      <p:pic>
        <p:nvPicPr>
          <p:cNvPr id="303" name="Google Shape;303;g2d53a418c84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00" y="1310338"/>
            <a:ext cx="3363773" cy="2522826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04" name="Google Shape;304;g2d53a418c84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9752" y="1310350"/>
            <a:ext cx="3784248" cy="2522826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oronary Heart Disease Yellow by Slidesgo">
  <a:themeElements>
    <a:clrScheme name="Simple Light">
      <a:dk1>
        <a:srgbClr val="180000"/>
      </a:dk1>
      <a:lt1>
        <a:srgbClr val="FFFFFF"/>
      </a:lt1>
      <a:dk2>
        <a:srgbClr val="690100"/>
      </a:dk2>
      <a:lt2>
        <a:srgbClr val="AD0101"/>
      </a:lt2>
      <a:accent1>
        <a:srgbClr val="CA4229"/>
      </a:accent1>
      <a:accent2>
        <a:srgbClr val="FF7352"/>
      </a:accent2>
      <a:accent3>
        <a:srgbClr val="EAC97C"/>
      </a:accent3>
      <a:accent4>
        <a:srgbClr val="FFE4B1"/>
      </a:accent4>
      <a:accent5>
        <a:srgbClr val="0085DE"/>
      </a:accent5>
      <a:accent6>
        <a:srgbClr val="004FAB"/>
      </a:accent6>
      <a:hlink>
        <a:srgbClr val="18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FP</dc:creator>
</cp:coreProperties>
</file>